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98" r:id="rId1"/>
  </p:sldMasterIdLst>
  <p:notesMasterIdLst>
    <p:notesMasterId r:id="rId26"/>
  </p:notesMasterIdLst>
  <p:handoutMasterIdLst>
    <p:handoutMasterId r:id="rId27"/>
  </p:handoutMasterIdLst>
  <p:sldIdLst>
    <p:sldId id="386" r:id="rId2"/>
    <p:sldId id="745" r:id="rId3"/>
    <p:sldId id="766" r:id="rId4"/>
    <p:sldId id="756" r:id="rId5"/>
    <p:sldId id="760" r:id="rId6"/>
    <p:sldId id="769" r:id="rId7"/>
    <p:sldId id="770" r:id="rId8"/>
    <p:sldId id="789" r:id="rId9"/>
    <p:sldId id="772" r:id="rId10"/>
    <p:sldId id="779" r:id="rId11"/>
    <p:sldId id="780" r:id="rId12"/>
    <p:sldId id="781" r:id="rId13"/>
    <p:sldId id="782" r:id="rId14"/>
    <p:sldId id="773" r:id="rId15"/>
    <p:sldId id="774" r:id="rId16"/>
    <p:sldId id="776" r:id="rId17"/>
    <p:sldId id="777" r:id="rId18"/>
    <p:sldId id="785" r:id="rId19"/>
    <p:sldId id="786" r:id="rId20"/>
    <p:sldId id="787" r:id="rId21"/>
    <p:sldId id="778" r:id="rId22"/>
    <p:sldId id="788" r:id="rId23"/>
    <p:sldId id="790" r:id="rId24"/>
    <p:sldId id="748" r:id="rId25"/>
  </p:sldIdLst>
  <p:sldSz cx="15119350" cy="10691813"/>
  <p:notesSz cx="6797675" cy="9926638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libri Light" panose="020F0302020204030204" pitchFamily="34" charset="0"/>
      <p:regular r:id="rId32"/>
      <p:italic r:id="rId33"/>
    </p:embeddedFont>
  </p:embeddedFontLst>
  <p:defaultTextStyle>
    <a:defPPr>
      <a:defRPr lang="ru-RU"/>
    </a:defPPr>
    <a:lvl1pPr marL="0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1pPr>
    <a:lvl2pPr marL="646469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2pPr>
    <a:lvl3pPr marL="1292937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3pPr>
    <a:lvl4pPr marL="1939406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4pPr>
    <a:lvl5pPr marL="2585874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5pPr>
    <a:lvl6pPr marL="3232343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6pPr>
    <a:lvl7pPr marL="3878810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7pPr>
    <a:lvl8pPr marL="4525280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8pPr>
    <a:lvl9pPr marL="5171747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4763" userDrawn="1">
          <p15:clr>
            <a:srgbClr val="A4A3A4"/>
          </p15:clr>
        </p15:guide>
        <p15:guide id="2" orient="horz" pos="3369" userDrawn="1">
          <p15:clr>
            <a:srgbClr val="A4A3A4"/>
          </p15:clr>
        </p15:guide>
        <p15:guide id="3" pos="488" userDrawn="1">
          <p15:clr>
            <a:srgbClr val="A4A3A4"/>
          </p15:clr>
        </p15:guide>
        <p15:guide id="4" orient="horz" pos="4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талья Алтыникова" initials="Н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5087"/>
    <a:srgbClr val="FF5429"/>
    <a:srgbClr val="423D67"/>
    <a:srgbClr val="CDCDEB"/>
    <a:srgbClr val="9D9DD7"/>
    <a:srgbClr val="575086"/>
    <a:srgbClr val="8A8AD0"/>
    <a:srgbClr val="6C65A3"/>
    <a:srgbClr val="ABABDD"/>
    <a:srgbClr val="0074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39" autoAdjust="0"/>
    <p:restoredTop sz="99882" autoAdjust="0"/>
  </p:normalViewPr>
  <p:slideViewPr>
    <p:cSldViewPr snapToGrid="0" snapToObjects="1">
      <p:cViewPr>
        <p:scale>
          <a:sx n="50" d="100"/>
          <a:sy n="50" d="100"/>
        </p:scale>
        <p:origin x="-282" y="-228"/>
      </p:cViewPr>
      <p:guideLst>
        <p:guide orient="horz" pos="3369"/>
        <p:guide orient="horz" pos="434"/>
        <p:guide pos="4763"/>
        <p:guide pos="4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6" d="100"/>
          <a:sy n="76" d="100"/>
        </p:scale>
        <p:origin x="-3282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D2322D-2272-4BC5-9743-0ABC0786951D}" type="doc">
      <dgm:prSet loTypeId="urn:microsoft.com/office/officeart/2005/8/layout/hierarchy2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7AB5503-64F2-4D7A-94F8-8DD95CCD7E79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Технология развивающего обучения в ДОУ - </a:t>
          </a:r>
          <a:r>
            <a:rPr lang="ru-RU" sz="36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это активно-деятельностный способ обучения, ориентированный на развитие ребёнка как на основную цель. </a:t>
          </a:r>
          <a:endParaRPr lang="ru-RU" sz="3600" b="0" dirty="0">
            <a:solidFill>
              <a:schemeClr val="tx1"/>
            </a:solidFill>
          </a:endParaRPr>
        </a:p>
      </dgm:t>
    </dgm:pt>
    <dgm:pt modelId="{E2476A4F-E6D2-4A55-B1E8-481614E6ED62}" type="parTrans" cxnId="{78ACA3A4-CF24-4CF3-A679-3724E60D0AD5}">
      <dgm:prSet/>
      <dgm:spPr/>
      <dgm:t>
        <a:bodyPr/>
        <a:lstStyle/>
        <a:p>
          <a:endParaRPr lang="ru-RU"/>
        </a:p>
      </dgm:t>
    </dgm:pt>
    <dgm:pt modelId="{7BE2051F-1C83-4939-93F1-3AB705A8430B}" type="sibTrans" cxnId="{78ACA3A4-CF24-4CF3-A679-3724E60D0AD5}">
      <dgm:prSet/>
      <dgm:spPr/>
      <dgm:t>
        <a:bodyPr/>
        <a:lstStyle/>
        <a:p>
          <a:endParaRPr lang="ru-RU"/>
        </a:p>
      </dgm:t>
    </dgm:pt>
    <dgm:pt modelId="{EC45E7AF-D0CC-4EEB-A6D7-988F8544C749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Технология наглядного моделирования</a:t>
          </a:r>
          <a:endParaRPr lang="ru-RU" sz="28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1067A15-CD55-4B25-B2BF-36A3579BBAE2}" type="parTrans" cxnId="{67807747-65E1-4987-B084-A9BE05287865}">
      <dgm:prSet/>
      <dgm:spPr/>
      <dgm:t>
        <a:bodyPr/>
        <a:lstStyle/>
        <a:p>
          <a:endParaRPr lang="ru-RU"/>
        </a:p>
      </dgm:t>
    </dgm:pt>
    <dgm:pt modelId="{F1A6B7E0-CEF7-4F4E-984E-EBF0C44071CA}" type="sibTrans" cxnId="{67807747-65E1-4987-B084-A9BE05287865}">
      <dgm:prSet/>
      <dgm:spPr/>
      <dgm:t>
        <a:bodyPr/>
        <a:lstStyle/>
        <a:p>
          <a:endParaRPr lang="ru-RU"/>
        </a:p>
      </dgm:t>
    </dgm:pt>
    <dgm:pt modelId="{6E2A5DEF-84D4-4015-98DF-F8C0B04E68AD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ТРИЗ</a:t>
          </a:r>
          <a:endParaRPr lang="ru-RU" sz="28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8E53EE7-95CA-4F6D-9CC8-5CB19A66A6D3}" type="parTrans" cxnId="{13F8D712-2CF4-42BE-8506-F741E3FA9375}">
      <dgm:prSet/>
      <dgm:spPr/>
      <dgm:t>
        <a:bodyPr/>
        <a:lstStyle/>
        <a:p>
          <a:endParaRPr lang="ru-RU"/>
        </a:p>
      </dgm:t>
    </dgm:pt>
    <dgm:pt modelId="{1DF7ABB5-1D47-4DBA-AE37-040F071D0E67}" type="sibTrans" cxnId="{13F8D712-2CF4-42BE-8506-F741E3FA9375}">
      <dgm:prSet/>
      <dgm:spPr/>
      <dgm:t>
        <a:bodyPr/>
        <a:lstStyle/>
        <a:p>
          <a:endParaRPr lang="ru-RU"/>
        </a:p>
      </dgm:t>
    </dgm:pt>
    <dgm:pt modelId="{34C8DB1D-6F2D-444C-AC6A-EC013B5E6E37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Технология </a:t>
          </a:r>
        </a:p>
        <a:p>
          <a:r>
            <a: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«Интеллект-карт»</a:t>
          </a:r>
          <a:endParaRPr lang="ru-RU" sz="28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76DFA9E-0CF1-44E4-8B8E-C8440B36BF69}" type="parTrans" cxnId="{AEFCCFAD-2004-4361-AE06-202EEE875CD7}">
      <dgm:prSet/>
      <dgm:spPr/>
      <dgm:t>
        <a:bodyPr/>
        <a:lstStyle/>
        <a:p>
          <a:endParaRPr lang="ru-RU"/>
        </a:p>
      </dgm:t>
    </dgm:pt>
    <dgm:pt modelId="{EF674FAD-8568-4D45-993B-C6559A4AA2A8}" type="sibTrans" cxnId="{AEFCCFAD-2004-4361-AE06-202EEE875CD7}">
      <dgm:prSet/>
      <dgm:spPr/>
      <dgm:t>
        <a:bodyPr/>
        <a:lstStyle/>
        <a:p>
          <a:endParaRPr lang="ru-RU"/>
        </a:p>
      </dgm:t>
    </dgm:pt>
    <dgm:pt modelId="{3090D7EA-A761-4459-8184-CDA9B66E4DF4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Технология </a:t>
          </a:r>
        </a:p>
        <a:p>
          <a:r>
            <a: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«Кластер» и «</a:t>
          </a:r>
          <a:r>
            <a:rPr lang="ru-RU" sz="2800" b="1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Синквейн</a:t>
          </a:r>
          <a:r>
            <a: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» </a:t>
          </a:r>
          <a:endParaRPr lang="ru-RU" sz="28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D945A9-EF84-43C5-B89A-5721A0E9EFE3}" type="parTrans" cxnId="{05BF9F58-2992-406B-A22E-426286E92927}">
      <dgm:prSet/>
      <dgm:spPr/>
      <dgm:t>
        <a:bodyPr/>
        <a:lstStyle/>
        <a:p>
          <a:endParaRPr lang="ru-RU"/>
        </a:p>
      </dgm:t>
    </dgm:pt>
    <dgm:pt modelId="{DC5BBBE0-1436-4595-972C-2FC471E5C825}" type="sibTrans" cxnId="{05BF9F58-2992-406B-A22E-426286E92927}">
      <dgm:prSet/>
      <dgm:spPr/>
      <dgm:t>
        <a:bodyPr/>
        <a:lstStyle/>
        <a:p>
          <a:endParaRPr lang="ru-RU"/>
        </a:p>
      </dgm:t>
    </dgm:pt>
    <dgm:pt modelId="{46267A68-DBE2-465C-9243-CE79ACC52C99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и т.д.</a:t>
          </a:r>
          <a:endParaRPr lang="ru-RU" sz="28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D1826C-642E-4D0C-BF4F-6348CC3F6115}" type="parTrans" cxnId="{E857944C-066C-4571-AE55-71B0F5E48B32}">
      <dgm:prSet/>
      <dgm:spPr/>
      <dgm:t>
        <a:bodyPr/>
        <a:lstStyle/>
        <a:p>
          <a:endParaRPr lang="ru-RU"/>
        </a:p>
      </dgm:t>
    </dgm:pt>
    <dgm:pt modelId="{52D48710-A154-4BC8-B92A-F328F033380E}" type="sibTrans" cxnId="{E857944C-066C-4571-AE55-71B0F5E48B32}">
      <dgm:prSet/>
      <dgm:spPr/>
      <dgm:t>
        <a:bodyPr/>
        <a:lstStyle/>
        <a:p>
          <a:endParaRPr lang="ru-RU"/>
        </a:p>
      </dgm:t>
    </dgm:pt>
    <dgm:pt modelId="{13132D10-21D7-4DE1-B838-F66EA75E4A33}" type="pres">
      <dgm:prSet presAssocID="{1AD2322D-2272-4BC5-9743-0ABC0786951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7E5C8C-1CE5-4992-903F-FC0E2C860FBC}" type="pres">
      <dgm:prSet presAssocID="{67AB5503-64F2-4D7A-94F8-8DD95CCD7E79}" presName="root1" presStyleCnt="0"/>
      <dgm:spPr/>
    </dgm:pt>
    <dgm:pt modelId="{F7A1665D-1EB3-47EB-BC5D-3F08D593F662}" type="pres">
      <dgm:prSet presAssocID="{67AB5503-64F2-4D7A-94F8-8DD95CCD7E79}" presName="LevelOneTextNode" presStyleLbl="node0" presStyleIdx="0" presStyleCnt="1" custScaleX="174576" custScaleY="4127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79DFCB-42A9-428D-BA4F-F92AF7CE2435}" type="pres">
      <dgm:prSet presAssocID="{67AB5503-64F2-4D7A-94F8-8DD95CCD7E79}" presName="level2hierChild" presStyleCnt="0"/>
      <dgm:spPr/>
    </dgm:pt>
    <dgm:pt modelId="{42703802-70AA-43FE-A9D7-0C0371A65B65}" type="pres">
      <dgm:prSet presAssocID="{91067A15-CD55-4B25-B2BF-36A3579BBAE2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AE2E4FDC-B857-4F58-91C6-655D964ADD33}" type="pres">
      <dgm:prSet presAssocID="{91067A15-CD55-4B25-B2BF-36A3579BBAE2}" presName="connTx" presStyleLbl="parChTrans1D2" presStyleIdx="0" presStyleCnt="5"/>
      <dgm:spPr/>
      <dgm:t>
        <a:bodyPr/>
        <a:lstStyle/>
        <a:p>
          <a:endParaRPr lang="ru-RU"/>
        </a:p>
      </dgm:t>
    </dgm:pt>
    <dgm:pt modelId="{D83F9E40-A7EE-4BD0-8792-6D7DA9464930}" type="pres">
      <dgm:prSet presAssocID="{EC45E7AF-D0CC-4EEB-A6D7-988F8544C749}" presName="root2" presStyleCnt="0"/>
      <dgm:spPr/>
    </dgm:pt>
    <dgm:pt modelId="{48568493-B728-4C08-A9CF-7002568EDE1E}" type="pres">
      <dgm:prSet presAssocID="{EC45E7AF-D0CC-4EEB-A6D7-988F8544C749}" presName="LevelTwoTextNode" presStyleLbl="node2" presStyleIdx="0" presStyleCnt="5" custScaleX="1308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E3D52E-D651-485A-A568-742C219ADD5D}" type="pres">
      <dgm:prSet presAssocID="{EC45E7AF-D0CC-4EEB-A6D7-988F8544C749}" presName="level3hierChild" presStyleCnt="0"/>
      <dgm:spPr/>
    </dgm:pt>
    <dgm:pt modelId="{68EA786E-0BA2-4A8E-9C0C-4918F886714B}" type="pres">
      <dgm:prSet presAssocID="{B8E53EE7-95CA-4F6D-9CC8-5CB19A66A6D3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D8EF3A81-8ABB-49A9-8A07-65114626FBD9}" type="pres">
      <dgm:prSet presAssocID="{B8E53EE7-95CA-4F6D-9CC8-5CB19A66A6D3}" presName="connTx" presStyleLbl="parChTrans1D2" presStyleIdx="1" presStyleCnt="5"/>
      <dgm:spPr/>
      <dgm:t>
        <a:bodyPr/>
        <a:lstStyle/>
        <a:p>
          <a:endParaRPr lang="ru-RU"/>
        </a:p>
      </dgm:t>
    </dgm:pt>
    <dgm:pt modelId="{608D6424-B118-43B1-9B91-A0B4E598F4A0}" type="pres">
      <dgm:prSet presAssocID="{6E2A5DEF-84D4-4015-98DF-F8C0B04E68AD}" presName="root2" presStyleCnt="0"/>
      <dgm:spPr/>
    </dgm:pt>
    <dgm:pt modelId="{D90C7903-4C01-44E7-8916-32DE843F56FF}" type="pres">
      <dgm:prSet presAssocID="{6E2A5DEF-84D4-4015-98DF-F8C0B04E68AD}" presName="LevelTwoTextNode" presStyleLbl="node2" presStyleIdx="1" presStyleCnt="5" custScaleX="129877" custLinFactNeighborX="440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150B22-A06A-4437-A09C-29CAECD5AA72}" type="pres">
      <dgm:prSet presAssocID="{6E2A5DEF-84D4-4015-98DF-F8C0B04E68AD}" presName="level3hierChild" presStyleCnt="0"/>
      <dgm:spPr/>
    </dgm:pt>
    <dgm:pt modelId="{A249B0E9-6489-40BF-B039-F8458705E4C5}" type="pres">
      <dgm:prSet presAssocID="{576DFA9E-0CF1-44E4-8B8E-C8440B36BF69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69ABBBA9-B5C8-46E6-9619-ED831A97EAAF}" type="pres">
      <dgm:prSet presAssocID="{576DFA9E-0CF1-44E4-8B8E-C8440B36BF69}" presName="connTx" presStyleLbl="parChTrans1D2" presStyleIdx="2" presStyleCnt="5"/>
      <dgm:spPr/>
      <dgm:t>
        <a:bodyPr/>
        <a:lstStyle/>
        <a:p>
          <a:endParaRPr lang="ru-RU"/>
        </a:p>
      </dgm:t>
    </dgm:pt>
    <dgm:pt modelId="{959148AC-2882-4C66-8A18-F955E385096C}" type="pres">
      <dgm:prSet presAssocID="{34C8DB1D-6F2D-444C-AC6A-EC013B5E6E37}" presName="root2" presStyleCnt="0"/>
      <dgm:spPr/>
    </dgm:pt>
    <dgm:pt modelId="{49504056-A219-41F0-AD0A-58143D07EF4E}" type="pres">
      <dgm:prSet presAssocID="{34C8DB1D-6F2D-444C-AC6A-EC013B5E6E37}" presName="LevelTwoTextNode" presStyleLbl="node2" presStyleIdx="2" presStyleCnt="5" custScaleX="1318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7A8951-363C-4042-A799-DBF624D03DA0}" type="pres">
      <dgm:prSet presAssocID="{34C8DB1D-6F2D-444C-AC6A-EC013B5E6E37}" presName="level3hierChild" presStyleCnt="0"/>
      <dgm:spPr/>
    </dgm:pt>
    <dgm:pt modelId="{DDA1AA30-67C0-4C44-9DD0-143BBE9BCFA4}" type="pres">
      <dgm:prSet presAssocID="{E6D945A9-EF84-43C5-B89A-5721A0E9EFE3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3A8F12D2-C44D-40B1-AFDE-0EB216A15649}" type="pres">
      <dgm:prSet presAssocID="{E6D945A9-EF84-43C5-B89A-5721A0E9EFE3}" presName="connTx" presStyleLbl="parChTrans1D2" presStyleIdx="3" presStyleCnt="5"/>
      <dgm:spPr/>
      <dgm:t>
        <a:bodyPr/>
        <a:lstStyle/>
        <a:p>
          <a:endParaRPr lang="ru-RU"/>
        </a:p>
      </dgm:t>
    </dgm:pt>
    <dgm:pt modelId="{5BAF02D3-8B67-4B7F-92CB-694192D96311}" type="pres">
      <dgm:prSet presAssocID="{3090D7EA-A761-4459-8184-CDA9B66E4DF4}" presName="root2" presStyleCnt="0"/>
      <dgm:spPr/>
    </dgm:pt>
    <dgm:pt modelId="{83383669-31B8-4EB5-8C37-EA848179C34D}" type="pres">
      <dgm:prSet presAssocID="{3090D7EA-A761-4459-8184-CDA9B66E4DF4}" presName="LevelTwoTextNode" presStyleLbl="node2" presStyleIdx="3" presStyleCnt="5" custScaleX="133860" custLinFactNeighborX="40108" custLinFactNeighborY="-12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CE7B7E-8E2D-4B45-BB15-5F822A079AF9}" type="pres">
      <dgm:prSet presAssocID="{3090D7EA-A761-4459-8184-CDA9B66E4DF4}" presName="level3hierChild" presStyleCnt="0"/>
      <dgm:spPr/>
    </dgm:pt>
    <dgm:pt modelId="{812D2DE3-2F83-42FB-B005-0DC5232D3815}" type="pres">
      <dgm:prSet presAssocID="{DDD1826C-642E-4D0C-BF4F-6348CC3F6115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99A10DC4-2968-4D61-A784-741D3B1F0010}" type="pres">
      <dgm:prSet presAssocID="{DDD1826C-642E-4D0C-BF4F-6348CC3F6115}" presName="connTx" presStyleLbl="parChTrans1D2" presStyleIdx="4" presStyleCnt="5"/>
      <dgm:spPr/>
      <dgm:t>
        <a:bodyPr/>
        <a:lstStyle/>
        <a:p>
          <a:endParaRPr lang="ru-RU"/>
        </a:p>
      </dgm:t>
    </dgm:pt>
    <dgm:pt modelId="{7B11CCB6-40B7-448D-AED8-8629B06F41C0}" type="pres">
      <dgm:prSet presAssocID="{46267A68-DBE2-465C-9243-CE79ACC52C99}" presName="root2" presStyleCnt="0"/>
      <dgm:spPr/>
    </dgm:pt>
    <dgm:pt modelId="{EA8C3C27-00AE-4673-9845-9ECF4CA24D7D}" type="pres">
      <dgm:prSet presAssocID="{46267A68-DBE2-465C-9243-CE79ACC52C99}" presName="LevelTwoTextNode" presStyleLbl="node2" presStyleIdx="4" presStyleCnt="5" custScaleX="129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70EE80-9516-4569-B305-57701863D98C}" type="pres">
      <dgm:prSet presAssocID="{46267A68-DBE2-465C-9243-CE79ACC52C99}" presName="level3hierChild" presStyleCnt="0"/>
      <dgm:spPr/>
    </dgm:pt>
  </dgm:ptLst>
  <dgm:cxnLst>
    <dgm:cxn modelId="{46326909-C7F1-4D78-BD25-C0935806A539}" type="presOf" srcId="{B8E53EE7-95CA-4F6D-9CC8-5CB19A66A6D3}" destId="{68EA786E-0BA2-4A8E-9C0C-4918F886714B}" srcOrd="0" destOrd="0" presId="urn:microsoft.com/office/officeart/2005/8/layout/hierarchy2"/>
    <dgm:cxn modelId="{9A82FC99-66AB-4324-8578-CCB03C343BC8}" type="presOf" srcId="{91067A15-CD55-4B25-B2BF-36A3579BBAE2}" destId="{42703802-70AA-43FE-A9D7-0C0371A65B65}" srcOrd="0" destOrd="0" presId="urn:microsoft.com/office/officeart/2005/8/layout/hierarchy2"/>
    <dgm:cxn modelId="{C865F6AE-D4A4-4974-9664-DF047378A56E}" type="presOf" srcId="{46267A68-DBE2-465C-9243-CE79ACC52C99}" destId="{EA8C3C27-00AE-4673-9845-9ECF4CA24D7D}" srcOrd="0" destOrd="0" presId="urn:microsoft.com/office/officeart/2005/8/layout/hierarchy2"/>
    <dgm:cxn modelId="{7DC3E812-3785-447D-B694-50442DC0B10A}" type="presOf" srcId="{576DFA9E-0CF1-44E4-8B8E-C8440B36BF69}" destId="{69ABBBA9-B5C8-46E6-9619-ED831A97EAAF}" srcOrd="1" destOrd="0" presId="urn:microsoft.com/office/officeart/2005/8/layout/hierarchy2"/>
    <dgm:cxn modelId="{0FEEF7E6-96F2-4A79-96E9-87B841435B56}" type="presOf" srcId="{3090D7EA-A761-4459-8184-CDA9B66E4DF4}" destId="{83383669-31B8-4EB5-8C37-EA848179C34D}" srcOrd="0" destOrd="0" presId="urn:microsoft.com/office/officeart/2005/8/layout/hierarchy2"/>
    <dgm:cxn modelId="{2487A702-37EA-4256-8C4A-F81812C2A869}" type="presOf" srcId="{EC45E7AF-D0CC-4EEB-A6D7-988F8544C749}" destId="{48568493-B728-4C08-A9CF-7002568EDE1E}" srcOrd="0" destOrd="0" presId="urn:microsoft.com/office/officeart/2005/8/layout/hierarchy2"/>
    <dgm:cxn modelId="{ACF9D43D-FB3A-4E3A-A23B-108040552A46}" type="presOf" srcId="{576DFA9E-0CF1-44E4-8B8E-C8440B36BF69}" destId="{A249B0E9-6489-40BF-B039-F8458705E4C5}" srcOrd="0" destOrd="0" presId="urn:microsoft.com/office/officeart/2005/8/layout/hierarchy2"/>
    <dgm:cxn modelId="{78ACA3A4-CF24-4CF3-A679-3724E60D0AD5}" srcId="{1AD2322D-2272-4BC5-9743-0ABC0786951D}" destId="{67AB5503-64F2-4D7A-94F8-8DD95CCD7E79}" srcOrd="0" destOrd="0" parTransId="{E2476A4F-E6D2-4A55-B1E8-481614E6ED62}" sibTransId="{7BE2051F-1C83-4939-93F1-3AB705A8430B}"/>
    <dgm:cxn modelId="{4C019C7B-182A-47E0-97B8-9A24273DF657}" type="presOf" srcId="{B8E53EE7-95CA-4F6D-9CC8-5CB19A66A6D3}" destId="{D8EF3A81-8ABB-49A9-8A07-65114626FBD9}" srcOrd="1" destOrd="0" presId="urn:microsoft.com/office/officeart/2005/8/layout/hierarchy2"/>
    <dgm:cxn modelId="{533AF10C-05AE-4B45-A1DA-D6338208B9EE}" type="presOf" srcId="{DDD1826C-642E-4D0C-BF4F-6348CC3F6115}" destId="{99A10DC4-2968-4D61-A784-741D3B1F0010}" srcOrd="1" destOrd="0" presId="urn:microsoft.com/office/officeart/2005/8/layout/hierarchy2"/>
    <dgm:cxn modelId="{0E9460B5-CBC2-4D5D-B437-A1232788FEB4}" type="presOf" srcId="{34C8DB1D-6F2D-444C-AC6A-EC013B5E6E37}" destId="{49504056-A219-41F0-AD0A-58143D07EF4E}" srcOrd="0" destOrd="0" presId="urn:microsoft.com/office/officeart/2005/8/layout/hierarchy2"/>
    <dgm:cxn modelId="{788E4D80-B977-42B7-8D73-7B3EF14633DB}" type="presOf" srcId="{6E2A5DEF-84D4-4015-98DF-F8C0B04E68AD}" destId="{D90C7903-4C01-44E7-8916-32DE843F56FF}" srcOrd="0" destOrd="0" presId="urn:microsoft.com/office/officeart/2005/8/layout/hierarchy2"/>
    <dgm:cxn modelId="{13F8D712-2CF4-42BE-8506-F741E3FA9375}" srcId="{67AB5503-64F2-4D7A-94F8-8DD95CCD7E79}" destId="{6E2A5DEF-84D4-4015-98DF-F8C0B04E68AD}" srcOrd="1" destOrd="0" parTransId="{B8E53EE7-95CA-4F6D-9CC8-5CB19A66A6D3}" sibTransId="{1DF7ABB5-1D47-4DBA-AE37-040F071D0E67}"/>
    <dgm:cxn modelId="{AEFCCFAD-2004-4361-AE06-202EEE875CD7}" srcId="{67AB5503-64F2-4D7A-94F8-8DD95CCD7E79}" destId="{34C8DB1D-6F2D-444C-AC6A-EC013B5E6E37}" srcOrd="2" destOrd="0" parTransId="{576DFA9E-0CF1-44E4-8B8E-C8440B36BF69}" sibTransId="{EF674FAD-8568-4D45-993B-C6559A4AA2A8}"/>
    <dgm:cxn modelId="{67807747-65E1-4987-B084-A9BE05287865}" srcId="{67AB5503-64F2-4D7A-94F8-8DD95CCD7E79}" destId="{EC45E7AF-D0CC-4EEB-A6D7-988F8544C749}" srcOrd="0" destOrd="0" parTransId="{91067A15-CD55-4B25-B2BF-36A3579BBAE2}" sibTransId="{F1A6B7E0-CEF7-4F4E-984E-EBF0C44071CA}"/>
    <dgm:cxn modelId="{79FBF41C-0166-496C-8421-351F8BF537F8}" type="presOf" srcId="{E6D945A9-EF84-43C5-B89A-5721A0E9EFE3}" destId="{3A8F12D2-C44D-40B1-AFDE-0EB216A15649}" srcOrd="1" destOrd="0" presId="urn:microsoft.com/office/officeart/2005/8/layout/hierarchy2"/>
    <dgm:cxn modelId="{E5521401-922A-4043-A824-9407AD9DD364}" type="presOf" srcId="{E6D945A9-EF84-43C5-B89A-5721A0E9EFE3}" destId="{DDA1AA30-67C0-4C44-9DD0-143BBE9BCFA4}" srcOrd="0" destOrd="0" presId="urn:microsoft.com/office/officeart/2005/8/layout/hierarchy2"/>
    <dgm:cxn modelId="{5DDBB0CA-19B6-4FDC-A909-6221114CBA44}" type="presOf" srcId="{67AB5503-64F2-4D7A-94F8-8DD95CCD7E79}" destId="{F7A1665D-1EB3-47EB-BC5D-3F08D593F662}" srcOrd="0" destOrd="0" presId="urn:microsoft.com/office/officeart/2005/8/layout/hierarchy2"/>
    <dgm:cxn modelId="{05BF9F58-2992-406B-A22E-426286E92927}" srcId="{67AB5503-64F2-4D7A-94F8-8DD95CCD7E79}" destId="{3090D7EA-A761-4459-8184-CDA9B66E4DF4}" srcOrd="3" destOrd="0" parTransId="{E6D945A9-EF84-43C5-B89A-5721A0E9EFE3}" sibTransId="{DC5BBBE0-1436-4595-972C-2FC471E5C825}"/>
    <dgm:cxn modelId="{1439669E-6442-461B-B4BF-B755CA9BBA1D}" type="presOf" srcId="{1AD2322D-2272-4BC5-9743-0ABC0786951D}" destId="{13132D10-21D7-4DE1-B838-F66EA75E4A33}" srcOrd="0" destOrd="0" presId="urn:microsoft.com/office/officeart/2005/8/layout/hierarchy2"/>
    <dgm:cxn modelId="{EFA865E6-1FAF-435E-8F30-A31F4073A5DA}" type="presOf" srcId="{91067A15-CD55-4B25-B2BF-36A3579BBAE2}" destId="{AE2E4FDC-B857-4F58-91C6-655D964ADD33}" srcOrd="1" destOrd="0" presId="urn:microsoft.com/office/officeart/2005/8/layout/hierarchy2"/>
    <dgm:cxn modelId="{EFECB89B-652B-40F3-ACC9-3B636F1281F0}" type="presOf" srcId="{DDD1826C-642E-4D0C-BF4F-6348CC3F6115}" destId="{812D2DE3-2F83-42FB-B005-0DC5232D3815}" srcOrd="0" destOrd="0" presId="urn:microsoft.com/office/officeart/2005/8/layout/hierarchy2"/>
    <dgm:cxn modelId="{E857944C-066C-4571-AE55-71B0F5E48B32}" srcId="{67AB5503-64F2-4D7A-94F8-8DD95CCD7E79}" destId="{46267A68-DBE2-465C-9243-CE79ACC52C99}" srcOrd="4" destOrd="0" parTransId="{DDD1826C-642E-4D0C-BF4F-6348CC3F6115}" sibTransId="{52D48710-A154-4BC8-B92A-F328F033380E}"/>
    <dgm:cxn modelId="{B8E79C9D-E463-4966-9BFB-CF346D6D3FE4}" type="presParOf" srcId="{13132D10-21D7-4DE1-B838-F66EA75E4A33}" destId="{DA7E5C8C-1CE5-4992-903F-FC0E2C860FBC}" srcOrd="0" destOrd="0" presId="urn:microsoft.com/office/officeart/2005/8/layout/hierarchy2"/>
    <dgm:cxn modelId="{C79A4CCB-20BE-486B-AD0C-CD4022D348EF}" type="presParOf" srcId="{DA7E5C8C-1CE5-4992-903F-FC0E2C860FBC}" destId="{F7A1665D-1EB3-47EB-BC5D-3F08D593F662}" srcOrd="0" destOrd="0" presId="urn:microsoft.com/office/officeart/2005/8/layout/hierarchy2"/>
    <dgm:cxn modelId="{3A0B85C0-4056-46F5-BA46-1DB97A664549}" type="presParOf" srcId="{DA7E5C8C-1CE5-4992-903F-FC0E2C860FBC}" destId="{6579DFCB-42A9-428D-BA4F-F92AF7CE2435}" srcOrd="1" destOrd="0" presId="urn:microsoft.com/office/officeart/2005/8/layout/hierarchy2"/>
    <dgm:cxn modelId="{8A7A68F0-D38D-4AA7-90CE-876F3F5FA967}" type="presParOf" srcId="{6579DFCB-42A9-428D-BA4F-F92AF7CE2435}" destId="{42703802-70AA-43FE-A9D7-0C0371A65B65}" srcOrd="0" destOrd="0" presId="urn:microsoft.com/office/officeart/2005/8/layout/hierarchy2"/>
    <dgm:cxn modelId="{69009259-E541-4D33-9E3F-1368B26E6C6F}" type="presParOf" srcId="{42703802-70AA-43FE-A9D7-0C0371A65B65}" destId="{AE2E4FDC-B857-4F58-91C6-655D964ADD33}" srcOrd="0" destOrd="0" presId="urn:microsoft.com/office/officeart/2005/8/layout/hierarchy2"/>
    <dgm:cxn modelId="{9C2F2790-20D3-4468-B2B6-942BBB01E039}" type="presParOf" srcId="{6579DFCB-42A9-428D-BA4F-F92AF7CE2435}" destId="{D83F9E40-A7EE-4BD0-8792-6D7DA9464930}" srcOrd="1" destOrd="0" presId="urn:microsoft.com/office/officeart/2005/8/layout/hierarchy2"/>
    <dgm:cxn modelId="{86A3545B-1401-490F-A9E0-A2A9050D475A}" type="presParOf" srcId="{D83F9E40-A7EE-4BD0-8792-6D7DA9464930}" destId="{48568493-B728-4C08-A9CF-7002568EDE1E}" srcOrd="0" destOrd="0" presId="urn:microsoft.com/office/officeart/2005/8/layout/hierarchy2"/>
    <dgm:cxn modelId="{60834CF2-E4D1-4725-A437-6C7E2AFA48C7}" type="presParOf" srcId="{D83F9E40-A7EE-4BD0-8792-6D7DA9464930}" destId="{DDE3D52E-D651-485A-A568-742C219ADD5D}" srcOrd="1" destOrd="0" presId="urn:microsoft.com/office/officeart/2005/8/layout/hierarchy2"/>
    <dgm:cxn modelId="{B30E9F6B-649C-4A38-B156-4CB6FB81A699}" type="presParOf" srcId="{6579DFCB-42A9-428D-BA4F-F92AF7CE2435}" destId="{68EA786E-0BA2-4A8E-9C0C-4918F886714B}" srcOrd="2" destOrd="0" presId="urn:microsoft.com/office/officeart/2005/8/layout/hierarchy2"/>
    <dgm:cxn modelId="{67982251-1FF1-4BEA-98B7-25918A665D3C}" type="presParOf" srcId="{68EA786E-0BA2-4A8E-9C0C-4918F886714B}" destId="{D8EF3A81-8ABB-49A9-8A07-65114626FBD9}" srcOrd="0" destOrd="0" presId="urn:microsoft.com/office/officeart/2005/8/layout/hierarchy2"/>
    <dgm:cxn modelId="{F3C7AD3C-AC46-4751-A8CD-FAB3F7AB3E5C}" type="presParOf" srcId="{6579DFCB-42A9-428D-BA4F-F92AF7CE2435}" destId="{608D6424-B118-43B1-9B91-A0B4E598F4A0}" srcOrd="3" destOrd="0" presId="urn:microsoft.com/office/officeart/2005/8/layout/hierarchy2"/>
    <dgm:cxn modelId="{9AD936BC-6C4A-42C6-9F05-03F1A4EAF1A9}" type="presParOf" srcId="{608D6424-B118-43B1-9B91-A0B4E598F4A0}" destId="{D90C7903-4C01-44E7-8916-32DE843F56FF}" srcOrd="0" destOrd="0" presId="urn:microsoft.com/office/officeart/2005/8/layout/hierarchy2"/>
    <dgm:cxn modelId="{06CF7B12-1A12-4D0B-AA4C-32BA03A77DED}" type="presParOf" srcId="{608D6424-B118-43B1-9B91-A0B4E598F4A0}" destId="{37150B22-A06A-4437-A09C-29CAECD5AA72}" srcOrd="1" destOrd="0" presId="urn:microsoft.com/office/officeart/2005/8/layout/hierarchy2"/>
    <dgm:cxn modelId="{67B3FED6-C58D-43CE-9B22-64B1DE166570}" type="presParOf" srcId="{6579DFCB-42A9-428D-BA4F-F92AF7CE2435}" destId="{A249B0E9-6489-40BF-B039-F8458705E4C5}" srcOrd="4" destOrd="0" presId="urn:microsoft.com/office/officeart/2005/8/layout/hierarchy2"/>
    <dgm:cxn modelId="{9EF2FF62-2345-4350-B43C-86551DF03119}" type="presParOf" srcId="{A249B0E9-6489-40BF-B039-F8458705E4C5}" destId="{69ABBBA9-B5C8-46E6-9619-ED831A97EAAF}" srcOrd="0" destOrd="0" presId="urn:microsoft.com/office/officeart/2005/8/layout/hierarchy2"/>
    <dgm:cxn modelId="{86D7C1F9-9550-41C7-92C2-FAE7F399968A}" type="presParOf" srcId="{6579DFCB-42A9-428D-BA4F-F92AF7CE2435}" destId="{959148AC-2882-4C66-8A18-F955E385096C}" srcOrd="5" destOrd="0" presId="urn:microsoft.com/office/officeart/2005/8/layout/hierarchy2"/>
    <dgm:cxn modelId="{AABE3F63-427D-4774-B474-0ECC090E8E6A}" type="presParOf" srcId="{959148AC-2882-4C66-8A18-F955E385096C}" destId="{49504056-A219-41F0-AD0A-58143D07EF4E}" srcOrd="0" destOrd="0" presId="urn:microsoft.com/office/officeart/2005/8/layout/hierarchy2"/>
    <dgm:cxn modelId="{0653B111-4FA0-459A-9F56-66C2380A41AF}" type="presParOf" srcId="{959148AC-2882-4C66-8A18-F955E385096C}" destId="{F17A8951-363C-4042-A799-DBF624D03DA0}" srcOrd="1" destOrd="0" presId="urn:microsoft.com/office/officeart/2005/8/layout/hierarchy2"/>
    <dgm:cxn modelId="{1AA1EC94-70BD-41D3-A328-25512A64330C}" type="presParOf" srcId="{6579DFCB-42A9-428D-BA4F-F92AF7CE2435}" destId="{DDA1AA30-67C0-4C44-9DD0-143BBE9BCFA4}" srcOrd="6" destOrd="0" presId="urn:microsoft.com/office/officeart/2005/8/layout/hierarchy2"/>
    <dgm:cxn modelId="{64F92C65-F6D9-4EBC-832E-58AE2684E947}" type="presParOf" srcId="{DDA1AA30-67C0-4C44-9DD0-143BBE9BCFA4}" destId="{3A8F12D2-C44D-40B1-AFDE-0EB216A15649}" srcOrd="0" destOrd="0" presId="urn:microsoft.com/office/officeart/2005/8/layout/hierarchy2"/>
    <dgm:cxn modelId="{605E04F4-19D0-4BE0-A981-F9ABAC8C2F5B}" type="presParOf" srcId="{6579DFCB-42A9-428D-BA4F-F92AF7CE2435}" destId="{5BAF02D3-8B67-4B7F-92CB-694192D96311}" srcOrd="7" destOrd="0" presId="urn:microsoft.com/office/officeart/2005/8/layout/hierarchy2"/>
    <dgm:cxn modelId="{2BAF3F67-D9B3-4715-8929-01B2C95CF38C}" type="presParOf" srcId="{5BAF02D3-8B67-4B7F-92CB-694192D96311}" destId="{83383669-31B8-4EB5-8C37-EA848179C34D}" srcOrd="0" destOrd="0" presId="urn:microsoft.com/office/officeart/2005/8/layout/hierarchy2"/>
    <dgm:cxn modelId="{C28389DE-458E-4C7B-B9D2-58D83B772514}" type="presParOf" srcId="{5BAF02D3-8B67-4B7F-92CB-694192D96311}" destId="{8DCE7B7E-8E2D-4B45-BB15-5F822A079AF9}" srcOrd="1" destOrd="0" presId="urn:microsoft.com/office/officeart/2005/8/layout/hierarchy2"/>
    <dgm:cxn modelId="{DCEA3035-CD97-4100-BC94-0ED1E1932A2B}" type="presParOf" srcId="{6579DFCB-42A9-428D-BA4F-F92AF7CE2435}" destId="{812D2DE3-2F83-42FB-B005-0DC5232D3815}" srcOrd="8" destOrd="0" presId="urn:microsoft.com/office/officeart/2005/8/layout/hierarchy2"/>
    <dgm:cxn modelId="{6CACCB9A-B6E4-4573-8442-3ADB2C1E6980}" type="presParOf" srcId="{812D2DE3-2F83-42FB-B005-0DC5232D3815}" destId="{99A10DC4-2968-4D61-A784-741D3B1F0010}" srcOrd="0" destOrd="0" presId="urn:microsoft.com/office/officeart/2005/8/layout/hierarchy2"/>
    <dgm:cxn modelId="{D506166C-6495-4E5F-9A91-E841D583DA33}" type="presParOf" srcId="{6579DFCB-42A9-428D-BA4F-F92AF7CE2435}" destId="{7B11CCB6-40B7-448D-AED8-8629B06F41C0}" srcOrd="9" destOrd="0" presId="urn:microsoft.com/office/officeart/2005/8/layout/hierarchy2"/>
    <dgm:cxn modelId="{2503C13B-1CEA-4B91-944F-BBF11D49ED8C}" type="presParOf" srcId="{7B11CCB6-40B7-448D-AED8-8629B06F41C0}" destId="{EA8C3C27-00AE-4673-9845-9ECF4CA24D7D}" srcOrd="0" destOrd="0" presId="urn:microsoft.com/office/officeart/2005/8/layout/hierarchy2"/>
    <dgm:cxn modelId="{D1F46844-2F5D-4981-B531-B2C22278EA54}" type="presParOf" srcId="{7B11CCB6-40B7-448D-AED8-8629B06F41C0}" destId="{3B70EE80-9516-4569-B305-57701863D98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11334C-C938-4808-B35E-88113EBAEF1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5146432-A1C1-4F94-84FD-E7BFDDA24E1B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упражнять детей в умении выделять и называть предметы, их признаки, состояния, действия</a:t>
          </a:r>
        </a:p>
        <a:p>
          <a:pPr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dirty="0">
            <a:solidFill>
              <a:srgbClr val="423D67"/>
            </a:solidFill>
          </a:endParaRPr>
        </a:p>
      </dgm:t>
    </dgm:pt>
    <dgm:pt modelId="{61753D52-6182-42D4-A2E5-14B7DDDBCFAC}" type="parTrans" cxnId="{23B0A235-F9B4-4D3D-A485-9942BF3898BA}">
      <dgm:prSet/>
      <dgm:spPr/>
      <dgm:t>
        <a:bodyPr/>
        <a:lstStyle/>
        <a:p>
          <a:endParaRPr lang="ru-RU"/>
        </a:p>
      </dgm:t>
    </dgm:pt>
    <dgm:pt modelId="{42A7AAD4-5130-475E-AF1A-6BF416CB88F6}" type="sibTrans" cxnId="{23B0A235-F9B4-4D3D-A485-9942BF3898BA}">
      <dgm:prSet/>
      <dgm:spPr/>
      <dgm:t>
        <a:bodyPr/>
        <a:lstStyle/>
        <a:p>
          <a:endParaRPr lang="ru-RU"/>
        </a:p>
      </dgm:t>
    </dgm:pt>
    <dgm:pt modelId="{E5036515-7A7B-404A-8C07-47BF6AC98852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учить детей классифицировать и обобщать предметы, явления</a:t>
          </a:r>
        </a:p>
        <a:p>
          <a:pPr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dirty="0">
            <a:solidFill>
              <a:schemeClr val="tx1"/>
            </a:solidFill>
          </a:endParaRPr>
        </a:p>
      </dgm:t>
    </dgm:pt>
    <dgm:pt modelId="{12CB9FF9-EB7A-45F3-873C-B8CA4BAFD6A6}" type="parTrans" cxnId="{664F4BE6-714F-44E2-A985-4873140526CC}">
      <dgm:prSet/>
      <dgm:spPr/>
      <dgm:t>
        <a:bodyPr/>
        <a:lstStyle/>
        <a:p>
          <a:endParaRPr lang="ru-RU"/>
        </a:p>
      </dgm:t>
    </dgm:pt>
    <dgm:pt modelId="{CC857881-5A59-45B0-A5A5-D5C6A37AD715}" type="sibTrans" cxnId="{664F4BE6-714F-44E2-A985-4873140526CC}">
      <dgm:prSet/>
      <dgm:spPr/>
      <dgm:t>
        <a:bodyPr/>
        <a:lstStyle/>
        <a:p>
          <a:endParaRPr lang="ru-RU"/>
        </a:p>
      </dgm:t>
    </dgm:pt>
    <dgm:pt modelId="{680A20F7-8163-44C6-9831-D21EEE5846A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развивать зрительное восприятие</a:t>
          </a:r>
        </a:p>
        <a:p>
          <a:pPr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dirty="0">
            <a:solidFill>
              <a:schemeClr val="tx1"/>
            </a:solidFill>
          </a:endParaRPr>
        </a:p>
      </dgm:t>
    </dgm:pt>
    <dgm:pt modelId="{791698CA-B452-4A08-A1C9-CCCD757AC1FB}" type="parTrans" cxnId="{EF2ED4D7-84F1-4537-B0EA-21ABEE630F6A}">
      <dgm:prSet/>
      <dgm:spPr/>
      <dgm:t>
        <a:bodyPr/>
        <a:lstStyle/>
        <a:p>
          <a:endParaRPr lang="ru-RU"/>
        </a:p>
      </dgm:t>
    </dgm:pt>
    <dgm:pt modelId="{681A581B-9798-4666-B63A-C15D756EF29C}" type="sibTrans" cxnId="{EF2ED4D7-84F1-4537-B0EA-21ABEE630F6A}">
      <dgm:prSet/>
      <dgm:spPr/>
      <dgm:t>
        <a:bodyPr/>
        <a:lstStyle/>
        <a:p>
          <a:endParaRPr lang="ru-RU"/>
        </a:p>
      </dgm:t>
    </dgm:pt>
    <dgm:pt modelId="{9D93C415-3857-430F-9985-0624D1817632}">
      <dgm:prSet phldrT="[Текст]" custT="1"/>
      <dgm:spPr/>
      <dgm:t>
        <a:bodyPr/>
        <a:lstStyle/>
        <a:p>
          <a:pPr marL="0" marR="0" indent="0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учить детей анализировать, вычленять части, объединять в пары, группы, целое, систематизировать предметы по основному и второстепенным признакам</a:t>
          </a:r>
          <a:endParaRPr lang="ru-RU" sz="2400" b="1" dirty="0">
            <a:solidFill>
              <a:schemeClr val="tx1"/>
            </a:solidFill>
          </a:endParaRPr>
        </a:p>
      </dgm:t>
    </dgm:pt>
    <dgm:pt modelId="{16940F5C-5F12-4235-ACD0-60E1A6B0767D}" type="parTrans" cxnId="{7D4A1F07-9E55-4E68-8A4C-70C56373A5A6}">
      <dgm:prSet/>
      <dgm:spPr/>
      <dgm:t>
        <a:bodyPr/>
        <a:lstStyle/>
        <a:p>
          <a:endParaRPr lang="ru-RU"/>
        </a:p>
      </dgm:t>
    </dgm:pt>
    <dgm:pt modelId="{A0BD21D1-A5E3-41AD-81B6-F3CE374947FF}" type="sibTrans" cxnId="{7D4A1F07-9E55-4E68-8A4C-70C56373A5A6}">
      <dgm:prSet/>
      <dgm:spPr/>
      <dgm:t>
        <a:bodyPr/>
        <a:lstStyle/>
        <a:p>
          <a:endParaRPr lang="ru-RU"/>
        </a:p>
      </dgm:t>
    </dgm:pt>
    <dgm:pt modelId="{BB061342-34FE-4C24-ADCF-D6997E8E95F5}">
      <dgm:prSet phldrT="[Текст]" custT="1"/>
      <dgm:spPr/>
      <dgm:t>
        <a:bodyPr/>
        <a:lstStyle/>
        <a:p>
          <a:pPr marL="0" marR="0" indent="0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2400" b="1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indent="0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учить определять пространственные отношения символов, размещенных в таблице</a:t>
          </a:r>
        </a:p>
        <a:p>
          <a:pPr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8A66F2E1-D3B8-41BD-9D85-390A9A40CAEB}" type="parTrans" cxnId="{F33FACFD-1F8F-4FCF-A63B-426BE8F2C79B}">
      <dgm:prSet/>
      <dgm:spPr/>
      <dgm:t>
        <a:bodyPr/>
        <a:lstStyle/>
        <a:p>
          <a:endParaRPr lang="ru-RU"/>
        </a:p>
      </dgm:t>
    </dgm:pt>
    <dgm:pt modelId="{657EEB4E-1356-4FB1-89CD-6BA50B3DBF0A}" type="sibTrans" cxnId="{F33FACFD-1F8F-4FCF-A63B-426BE8F2C79B}">
      <dgm:prSet/>
      <dgm:spPr/>
      <dgm:t>
        <a:bodyPr/>
        <a:lstStyle/>
        <a:p>
          <a:endParaRPr lang="ru-RU"/>
        </a:p>
      </dgm:t>
    </dgm:pt>
    <dgm:pt modelId="{26C9CFCE-F5D1-43A8-82FB-CBF452A9CEA3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учить детей связно мыслить, составлять рассказы, перекодировать информацию; развивать смекалку, тренировать внимание</a:t>
          </a:r>
        </a:p>
        <a:p>
          <a:pPr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711D3CEC-D587-46F7-A15C-573F7B2F23EB}" type="parTrans" cxnId="{715BF07A-FAFD-41F8-9316-29749602C728}">
      <dgm:prSet/>
      <dgm:spPr/>
      <dgm:t>
        <a:bodyPr/>
        <a:lstStyle/>
        <a:p>
          <a:endParaRPr lang="ru-RU"/>
        </a:p>
      </dgm:t>
    </dgm:pt>
    <dgm:pt modelId="{04CB7301-D2AC-4B6D-9D7B-C342A97006FA}" type="sibTrans" cxnId="{715BF07A-FAFD-41F8-9316-29749602C728}">
      <dgm:prSet/>
      <dgm:spPr/>
      <dgm:t>
        <a:bodyPr/>
        <a:lstStyle/>
        <a:p>
          <a:endParaRPr lang="ru-RU"/>
        </a:p>
      </dgm:t>
    </dgm:pt>
    <dgm:pt modelId="{F55C90F3-A09F-4177-900E-1CA02695C7B3}">
      <dgm:prSet phldrT="[Текст]" custT="1"/>
      <dgm:spPr/>
      <dgm:t>
        <a:bodyPr/>
        <a:lstStyle/>
        <a:p>
          <a:pPr marL="0" marR="0" indent="0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2400" b="1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indent="0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развивать образное мышление</a:t>
          </a:r>
        </a:p>
        <a:p>
          <a:pPr marL="0" marR="0" indent="0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2400" dirty="0"/>
        </a:p>
      </dgm:t>
    </dgm:pt>
    <dgm:pt modelId="{BCCAD578-696D-40DF-B544-61B4B66A28B5}" type="parTrans" cxnId="{DA2EDA38-4B9C-40B9-BDCA-96B2A8C42296}">
      <dgm:prSet/>
      <dgm:spPr/>
      <dgm:t>
        <a:bodyPr/>
        <a:lstStyle/>
        <a:p>
          <a:endParaRPr lang="ru-RU"/>
        </a:p>
      </dgm:t>
    </dgm:pt>
    <dgm:pt modelId="{E66B7A7D-C0A6-404C-B1DB-7DF2B2D21209}" type="sibTrans" cxnId="{DA2EDA38-4B9C-40B9-BDCA-96B2A8C42296}">
      <dgm:prSet/>
      <dgm:spPr/>
      <dgm:t>
        <a:bodyPr/>
        <a:lstStyle/>
        <a:p>
          <a:endParaRPr lang="ru-RU"/>
        </a:p>
      </dgm:t>
    </dgm:pt>
    <dgm:pt modelId="{50339EAE-06F2-4146-9B52-449ADB74F8BF}" type="pres">
      <dgm:prSet presAssocID="{8811334C-C938-4808-B35E-88113EBAEF1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5568563-3C48-4DF9-A422-90B4AF8AED20}" type="pres">
      <dgm:prSet presAssocID="{8811334C-C938-4808-B35E-88113EBAEF12}" presName="Name1" presStyleCnt="0"/>
      <dgm:spPr/>
    </dgm:pt>
    <dgm:pt modelId="{166E8FF2-0193-4504-867A-65D367884850}" type="pres">
      <dgm:prSet presAssocID="{8811334C-C938-4808-B35E-88113EBAEF12}" presName="cycle" presStyleCnt="0"/>
      <dgm:spPr/>
    </dgm:pt>
    <dgm:pt modelId="{A676F067-6B1D-4C42-8C5D-67D092361EFB}" type="pres">
      <dgm:prSet presAssocID="{8811334C-C938-4808-B35E-88113EBAEF12}" presName="srcNode" presStyleLbl="node1" presStyleIdx="0" presStyleCnt="7"/>
      <dgm:spPr/>
    </dgm:pt>
    <dgm:pt modelId="{907465FD-2775-4EAD-B068-C97B19DA1405}" type="pres">
      <dgm:prSet presAssocID="{8811334C-C938-4808-B35E-88113EBAEF12}" presName="conn" presStyleLbl="parChTrans1D2" presStyleIdx="0" presStyleCnt="1"/>
      <dgm:spPr/>
      <dgm:t>
        <a:bodyPr/>
        <a:lstStyle/>
        <a:p>
          <a:endParaRPr lang="ru-RU"/>
        </a:p>
      </dgm:t>
    </dgm:pt>
    <dgm:pt modelId="{44855E53-E222-41E6-BEA7-5E9C4EC4D824}" type="pres">
      <dgm:prSet presAssocID="{8811334C-C938-4808-B35E-88113EBAEF12}" presName="extraNode" presStyleLbl="node1" presStyleIdx="0" presStyleCnt="7"/>
      <dgm:spPr/>
    </dgm:pt>
    <dgm:pt modelId="{ED42BB30-7E35-4A2D-94B2-8A3EE6BF56A8}" type="pres">
      <dgm:prSet presAssocID="{8811334C-C938-4808-B35E-88113EBAEF12}" presName="dstNode" presStyleLbl="node1" presStyleIdx="0" presStyleCnt="7"/>
      <dgm:spPr/>
    </dgm:pt>
    <dgm:pt modelId="{9728ECDD-EFD5-473D-9BE6-E4C204497B03}" type="pres">
      <dgm:prSet presAssocID="{65146432-A1C1-4F94-84FD-E7BFDDA24E1B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89F535-A5DA-4DE6-86F0-7C0132D7FA2D}" type="pres">
      <dgm:prSet presAssocID="{65146432-A1C1-4F94-84FD-E7BFDDA24E1B}" presName="accent_1" presStyleCnt="0"/>
      <dgm:spPr/>
    </dgm:pt>
    <dgm:pt modelId="{B286434C-7376-4C45-8A83-4DA49A614E90}" type="pres">
      <dgm:prSet presAssocID="{65146432-A1C1-4F94-84FD-E7BFDDA24E1B}" presName="accentRepeatNode" presStyleLbl="solidFgAcc1" presStyleIdx="0" presStyleCnt="7"/>
      <dgm:spPr/>
    </dgm:pt>
    <dgm:pt modelId="{BEA47468-1AE9-410C-8455-BABF418AA0B8}" type="pres">
      <dgm:prSet presAssocID="{E5036515-7A7B-404A-8C07-47BF6AC98852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C105BC-3E62-4E58-9209-C3449EC6EBFF}" type="pres">
      <dgm:prSet presAssocID="{E5036515-7A7B-404A-8C07-47BF6AC98852}" presName="accent_2" presStyleCnt="0"/>
      <dgm:spPr/>
    </dgm:pt>
    <dgm:pt modelId="{3378947A-3C1A-4DDC-8EB0-5F6542E59664}" type="pres">
      <dgm:prSet presAssocID="{E5036515-7A7B-404A-8C07-47BF6AC98852}" presName="accentRepeatNode" presStyleLbl="solidFgAcc1" presStyleIdx="1" presStyleCnt="7"/>
      <dgm:spPr/>
    </dgm:pt>
    <dgm:pt modelId="{2D458239-CE2F-4A44-9E66-3E11F8F50BF8}" type="pres">
      <dgm:prSet presAssocID="{680A20F7-8163-44C6-9831-D21EEE5846A9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943CEA-7627-42D4-8641-E83660009C6D}" type="pres">
      <dgm:prSet presAssocID="{680A20F7-8163-44C6-9831-D21EEE5846A9}" presName="accent_3" presStyleCnt="0"/>
      <dgm:spPr/>
    </dgm:pt>
    <dgm:pt modelId="{B302232C-6EB0-4511-B454-5E5F65455E9C}" type="pres">
      <dgm:prSet presAssocID="{680A20F7-8163-44C6-9831-D21EEE5846A9}" presName="accentRepeatNode" presStyleLbl="solidFgAcc1" presStyleIdx="2" presStyleCnt="7"/>
      <dgm:spPr/>
    </dgm:pt>
    <dgm:pt modelId="{12DFBC18-6939-4370-AE80-1A7E80759CEC}" type="pres">
      <dgm:prSet presAssocID="{BB061342-34FE-4C24-ADCF-D6997E8E95F5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B9777-30C6-4574-9FA5-CAC7C64A82C2}" type="pres">
      <dgm:prSet presAssocID="{BB061342-34FE-4C24-ADCF-D6997E8E95F5}" presName="accent_4" presStyleCnt="0"/>
      <dgm:spPr/>
    </dgm:pt>
    <dgm:pt modelId="{CE515EBB-8DC4-453D-B121-EC8396DD3AA1}" type="pres">
      <dgm:prSet presAssocID="{BB061342-34FE-4C24-ADCF-D6997E8E95F5}" presName="accentRepeatNode" presStyleLbl="solidFgAcc1" presStyleIdx="3" presStyleCnt="7"/>
      <dgm:spPr/>
    </dgm:pt>
    <dgm:pt modelId="{4C41A75B-07EC-4CD6-A03C-5B5ABD38FC46}" type="pres">
      <dgm:prSet presAssocID="{26C9CFCE-F5D1-43A8-82FB-CBF452A9CEA3}" presName="text_5" presStyleLbl="node1" presStyleIdx="4" presStyleCnt="7" custScaleY="1291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4CFB25-EEC8-4899-BC68-AFE0AE6E669E}" type="pres">
      <dgm:prSet presAssocID="{26C9CFCE-F5D1-43A8-82FB-CBF452A9CEA3}" presName="accent_5" presStyleCnt="0"/>
      <dgm:spPr/>
    </dgm:pt>
    <dgm:pt modelId="{0B4E5FE0-DA5C-49CA-A2AB-D317EA5C70E7}" type="pres">
      <dgm:prSet presAssocID="{26C9CFCE-F5D1-43A8-82FB-CBF452A9CEA3}" presName="accentRepeatNode" presStyleLbl="solidFgAcc1" presStyleIdx="4" presStyleCnt="7"/>
      <dgm:spPr/>
    </dgm:pt>
    <dgm:pt modelId="{24D85D86-002B-40AE-A0E4-5615720E48E1}" type="pres">
      <dgm:prSet presAssocID="{9D93C415-3857-430F-9985-0624D1817632}" presName="text_6" presStyleLbl="node1" presStyleIdx="5" presStyleCnt="7" custScaleY="131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15D86E-627B-49FC-BB35-AA2C89A5540C}" type="pres">
      <dgm:prSet presAssocID="{9D93C415-3857-430F-9985-0624D1817632}" presName="accent_6" presStyleCnt="0"/>
      <dgm:spPr/>
    </dgm:pt>
    <dgm:pt modelId="{B7AE9FE0-33E8-4FC4-810A-8616887E0374}" type="pres">
      <dgm:prSet presAssocID="{9D93C415-3857-430F-9985-0624D1817632}" presName="accentRepeatNode" presStyleLbl="solidFgAcc1" presStyleIdx="5" presStyleCnt="7"/>
      <dgm:spPr/>
    </dgm:pt>
    <dgm:pt modelId="{6188CADB-DE9C-4800-9E70-1BDFA66FA293}" type="pres">
      <dgm:prSet presAssocID="{F55C90F3-A09F-4177-900E-1CA02695C7B3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836AD7-F892-48D8-9642-7A020E995F67}" type="pres">
      <dgm:prSet presAssocID="{F55C90F3-A09F-4177-900E-1CA02695C7B3}" presName="accent_7" presStyleCnt="0"/>
      <dgm:spPr/>
    </dgm:pt>
    <dgm:pt modelId="{01B7AC36-077A-4DCD-879C-9802B9A32FFD}" type="pres">
      <dgm:prSet presAssocID="{F55C90F3-A09F-4177-900E-1CA02695C7B3}" presName="accentRepeatNode" presStyleLbl="solidFgAcc1" presStyleIdx="6" presStyleCnt="7"/>
      <dgm:spPr/>
    </dgm:pt>
  </dgm:ptLst>
  <dgm:cxnLst>
    <dgm:cxn modelId="{715BF07A-FAFD-41F8-9316-29749602C728}" srcId="{8811334C-C938-4808-B35E-88113EBAEF12}" destId="{26C9CFCE-F5D1-43A8-82FB-CBF452A9CEA3}" srcOrd="4" destOrd="0" parTransId="{711D3CEC-D587-46F7-A15C-573F7B2F23EB}" sibTransId="{04CB7301-D2AC-4B6D-9D7B-C342A97006FA}"/>
    <dgm:cxn modelId="{DA21329A-9851-4800-8AE8-EF4C6DACB114}" type="presOf" srcId="{42A7AAD4-5130-475E-AF1A-6BF416CB88F6}" destId="{907465FD-2775-4EAD-B068-C97B19DA1405}" srcOrd="0" destOrd="0" presId="urn:microsoft.com/office/officeart/2008/layout/VerticalCurvedList"/>
    <dgm:cxn modelId="{496CE08A-32C6-44E6-A95C-AD0AA327530F}" type="presOf" srcId="{65146432-A1C1-4F94-84FD-E7BFDDA24E1B}" destId="{9728ECDD-EFD5-473D-9BE6-E4C204497B03}" srcOrd="0" destOrd="0" presId="urn:microsoft.com/office/officeart/2008/layout/VerticalCurvedList"/>
    <dgm:cxn modelId="{E7851C34-D882-42A9-8548-52DC84413BD2}" type="presOf" srcId="{26C9CFCE-F5D1-43A8-82FB-CBF452A9CEA3}" destId="{4C41A75B-07EC-4CD6-A03C-5B5ABD38FC46}" srcOrd="0" destOrd="0" presId="urn:microsoft.com/office/officeart/2008/layout/VerticalCurvedList"/>
    <dgm:cxn modelId="{85A1A439-F3C5-4A81-B237-8C02F547809E}" type="presOf" srcId="{680A20F7-8163-44C6-9831-D21EEE5846A9}" destId="{2D458239-CE2F-4A44-9E66-3E11F8F50BF8}" srcOrd="0" destOrd="0" presId="urn:microsoft.com/office/officeart/2008/layout/VerticalCurvedList"/>
    <dgm:cxn modelId="{7E58400A-74EE-4393-8E1C-D9D065120E91}" type="presOf" srcId="{E5036515-7A7B-404A-8C07-47BF6AC98852}" destId="{BEA47468-1AE9-410C-8455-BABF418AA0B8}" srcOrd="0" destOrd="0" presId="urn:microsoft.com/office/officeart/2008/layout/VerticalCurvedList"/>
    <dgm:cxn modelId="{F33FACFD-1F8F-4FCF-A63B-426BE8F2C79B}" srcId="{8811334C-C938-4808-B35E-88113EBAEF12}" destId="{BB061342-34FE-4C24-ADCF-D6997E8E95F5}" srcOrd="3" destOrd="0" parTransId="{8A66F2E1-D3B8-41BD-9D85-390A9A40CAEB}" sibTransId="{657EEB4E-1356-4FB1-89CD-6BA50B3DBF0A}"/>
    <dgm:cxn modelId="{459AB835-4031-4C13-97DF-70A3066C6A09}" type="presOf" srcId="{9D93C415-3857-430F-9985-0624D1817632}" destId="{24D85D86-002B-40AE-A0E4-5615720E48E1}" srcOrd="0" destOrd="0" presId="urn:microsoft.com/office/officeart/2008/layout/VerticalCurvedList"/>
    <dgm:cxn modelId="{1B5A2063-8DEC-4408-A37E-D00743D32640}" type="presOf" srcId="{BB061342-34FE-4C24-ADCF-D6997E8E95F5}" destId="{12DFBC18-6939-4370-AE80-1A7E80759CEC}" srcOrd="0" destOrd="0" presId="urn:microsoft.com/office/officeart/2008/layout/VerticalCurvedList"/>
    <dgm:cxn modelId="{7D4A1F07-9E55-4E68-8A4C-70C56373A5A6}" srcId="{8811334C-C938-4808-B35E-88113EBAEF12}" destId="{9D93C415-3857-430F-9985-0624D1817632}" srcOrd="5" destOrd="0" parTransId="{16940F5C-5F12-4235-ACD0-60E1A6B0767D}" sibTransId="{A0BD21D1-A5E3-41AD-81B6-F3CE374947FF}"/>
    <dgm:cxn modelId="{EF2ED4D7-84F1-4537-B0EA-21ABEE630F6A}" srcId="{8811334C-C938-4808-B35E-88113EBAEF12}" destId="{680A20F7-8163-44C6-9831-D21EEE5846A9}" srcOrd="2" destOrd="0" parTransId="{791698CA-B452-4A08-A1C9-CCCD757AC1FB}" sibTransId="{681A581B-9798-4666-B63A-C15D756EF29C}"/>
    <dgm:cxn modelId="{23B0A235-F9B4-4D3D-A485-9942BF3898BA}" srcId="{8811334C-C938-4808-B35E-88113EBAEF12}" destId="{65146432-A1C1-4F94-84FD-E7BFDDA24E1B}" srcOrd="0" destOrd="0" parTransId="{61753D52-6182-42D4-A2E5-14B7DDDBCFAC}" sibTransId="{42A7AAD4-5130-475E-AF1A-6BF416CB88F6}"/>
    <dgm:cxn modelId="{DA2EDA38-4B9C-40B9-BDCA-96B2A8C42296}" srcId="{8811334C-C938-4808-B35E-88113EBAEF12}" destId="{F55C90F3-A09F-4177-900E-1CA02695C7B3}" srcOrd="6" destOrd="0" parTransId="{BCCAD578-696D-40DF-B544-61B4B66A28B5}" sibTransId="{E66B7A7D-C0A6-404C-B1DB-7DF2B2D21209}"/>
    <dgm:cxn modelId="{664F4BE6-714F-44E2-A985-4873140526CC}" srcId="{8811334C-C938-4808-B35E-88113EBAEF12}" destId="{E5036515-7A7B-404A-8C07-47BF6AC98852}" srcOrd="1" destOrd="0" parTransId="{12CB9FF9-EB7A-45F3-873C-B8CA4BAFD6A6}" sibTransId="{CC857881-5A59-45B0-A5A5-D5C6A37AD715}"/>
    <dgm:cxn modelId="{D9CC85FC-1A96-4880-8983-6960EC896508}" type="presOf" srcId="{F55C90F3-A09F-4177-900E-1CA02695C7B3}" destId="{6188CADB-DE9C-4800-9E70-1BDFA66FA293}" srcOrd="0" destOrd="0" presId="urn:microsoft.com/office/officeart/2008/layout/VerticalCurvedList"/>
    <dgm:cxn modelId="{5B3C0713-AFC2-450E-B362-242FD7496EA3}" type="presOf" srcId="{8811334C-C938-4808-B35E-88113EBAEF12}" destId="{50339EAE-06F2-4146-9B52-449ADB74F8BF}" srcOrd="0" destOrd="0" presId="urn:microsoft.com/office/officeart/2008/layout/VerticalCurvedList"/>
    <dgm:cxn modelId="{33DA8692-1F59-4C7B-A8CC-32CE321A10F8}" type="presParOf" srcId="{50339EAE-06F2-4146-9B52-449ADB74F8BF}" destId="{15568563-3C48-4DF9-A422-90B4AF8AED20}" srcOrd="0" destOrd="0" presId="urn:microsoft.com/office/officeart/2008/layout/VerticalCurvedList"/>
    <dgm:cxn modelId="{0DFC3B7E-6CC2-4BCF-8FDC-E80DA783F3EB}" type="presParOf" srcId="{15568563-3C48-4DF9-A422-90B4AF8AED20}" destId="{166E8FF2-0193-4504-867A-65D367884850}" srcOrd="0" destOrd="0" presId="urn:microsoft.com/office/officeart/2008/layout/VerticalCurvedList"/>
    <dgm:cxn modelId="{D4D21D69-A296-4D42-940A-E03365F408ED}" type="presParOf" srcId="{166E8FF2-0193-4504-867A-65D367884850}" destId="{A676F067-6B1D-4C42-8C5D-67D092361EFB}" srcOrd="0" destOrd="0" presId="urn:microsoft.com/office/officeart/2008/layout/VerticalCurvedList"/>
    <dgm:cxn modelId="{29706342-D443-4207-822C-78783CC8C8E5}" type="presParOf" srcId="{166E8FF2-0193-4504-867A-65D367884850}" destId="{907465FD-2775-4EAD-B068-C97B19DA1405}" srcOrd="1" destOrd="0" presId="urn:microsoft.com/office/officeart/2008/layout/VerticalCurvedList"/>
    <dgm:cxn modelId="{5CA25913-2B3E-4CA5-A282-B4B91FDAA9BF}" type="presParOf" srcId="{166E8FF2-0193-4504-867A-65D367884850}" destId="{44855E53-E222-41E6-BEA7-5E9C4EC4D824}" srcOrd="2" destOrd="0" presId="urn:microsoft.com/office/officeart/2008/layout/VerticalCurvedList"/>
    <dgm:cxn modelId="{74809A34-55CE-4054-BB1E-F58F71FE97CB}" type="presParOf" srcId="{166E8FF2-0193-4504-867A-65D367884850}" destId="{ED42BB30-7E35-4A2D-94B2-8A3EE6BF56A8}" srcOrd="3" destOrd="0" presId="urn:microsoft.com/office/officeart/2008/layout/VerticalCurvedList"/>
    <dgm:cxn modelId="{096083FD-B6BB-4A4C-933B-C6FEDAC40F12}" type="presParOf" srcId="{15568563-3C48-4DF9-A422-90B4AF8AED20}" destId="{9728ECDD-EFD5-473D-9BE6-E4C204497B03}" srcOrd="1" destOrd="0" presId="urn:microsoft.com/office/officeart/2008/layout/VerticalCurvedList"/>
    <dgm:cxn modelId="{C2A13DD8-F968-4AD6-B56F-E574E0DF9057}" type="presParOf" srcId="{15568563-3C48-4DF9-A422-90B4AF8AED20}" destId="{FF89F535-A5DA-4DE6-86F0-7C0132D7FA2D}" srcOrd="2" destOrd="0" presId="urn:microsoft.com/office/officeart/2008/layout/VerticalCurvedList"/>
    <dgm:cxn modelId="{C1CCE2CA-76FB-4F35-8C97-DF8C72520431}" type="presParOf" srcId="{FF89F535-A5DA-4DE6-86F0-7C0132D7FA2D}" destId="{B286434C-7376-4C45-8A83-4DA49A614E90}" srcOrd="0" destOrd="0" presId="urn:microsoft.com/office/officeart/2008/layout/VerticalCurvedList"/>
    <dgm:cxn modelId="{AEF446E0-2133-48FE-932E-A8088A3A3D0B}" type="presParOf" srcId="{15568563-3C48-4DF9-A422-90B4AF8AED20}" destId="{BEA47468-1AE9-410C-8455-BABF418AA0B8}" srcOrd="3" destOrd="0" presId="urn:microsoft.com/office/officeart/2008/layout/VerticalCurvedList"/>
    <dgm:cxn modelId="{084D5C1C-2F60-4315-BF87-B4CB9309A0D8}" type="presParOf" srcId="{15568563-3C48-4DF9-A422-90B4AF8AED20}" destId="{02C105BC-3E62-4E58-9209-C3449EC6EBFF}" srcOrd="4" destOrd="0" presId="urn:microsoft.com/office/officeart/2008/layout/VerticalCurvedList"/>
    <dgm:cxn modelId="{16E50A10-8543-4EFC-91B6-0C8786921EDB}" type="presParOf" srcId="{02C105BC-3E62-4E58-9209-C3449EC6EBFF}" destId="{3378947A-3C1A-4DDC-8EB0-5F6542E59664}" srcOrd="0" destOrd="0" presId="urn:microsoft.com/office/officeart/2008/layout/VerticalCurvedList"/>
    <dgm:cxn modelId="{D6C3BD0D-7DAC-464F-B091-5D1FB7E31079}" type="presParOf" srcId="{15568563-3C48-4DF9-A422-90B4AF8AED20}" destId="{2D458239-CE2F-4A44-9E66-3E11F8F50BF8}" srcOrd="5" destOrd="0" presId="urn:microsoft.com/office/officeart/2008/layout/VerticalCurvedList"/>
    <dgm:cxn modelId="{1B2B589E-C0DB-444C-B2E1-A2DB3DB3AEDE}" type="presParOf" srcId="{15568563-3C48-4DF9-A422-90B4AF8AED20}" destId="{A6943CEA-7627-42D4-8641-E83660009C6D}" srcOrd="6" destOrd="0" presId="urn:microsoft.com/office/officeart/2008/layout/VerticalCurvedList"/>
    <dgm:cxn modelId="{3D02786E-3F69-424F-AEB0-75E3A61ECFB4}" type="presParOf" srcId="{A6943CEA-7627-42D4-8641-E83660009C6D}" destId="{B302232C-6EB0-4511-B454-5E5F65455E9C}" srcOrd="0" destOrd="0" presId="urn:microsoft.com/office/officeart/2008/layout/VerticalCurvedList"/>
    <dgm:cxn modelId="{005D8786-75FF-4E45-B2DA-35FF1BC218E1}" type="presParOf" srcId="{15568563-3C48-4DF9-A422-90B4AF8AED20}" destId="{12DFBC18-6939-4370-AE80-1A7E80759CEC}" srcOrd="7" destOrd="0" presId="urn:microsoft.com/office/officeart/2008/layout/VerticalCurvedList"/>
    <dgm:cxn modelId="{A775F8B9-F3C9-499C-A564-935D4C3A2010}" type="presParOf" srcId="{15568563-3C48-4DF9-A422-90B4AF8AED20}" destId="{EAAB9777-30C6-4574-9FA5-CAC7C64A82C2}" srcOrd="8" destOrd="0" presId="urn:microsoft.com/office/officeart/2008/layout/VerticalCurvedList"/>
    <dgm:cxn modelId="{98BEBC08-EEAF-4A88-B9C4-BE0B84130221}" type="presParOf" srcId="{EAAB9777-30C6-4574-9FA5-CAC7C64A82C2}" destId="{CE515EBB-8DC4-453D-B121-EC8396DD3AA1}" srcOrd="0" destOrd="0" presId="urn:microsoft.com/office/officeart/2008/layout/VerticalCurvedList"/>
    <dgm:cxn modelId="{9F5975D2-E69B-445D-9769-E7C63053C480}" type="presParOf" srcId="{15568563-3C48-4DF9-A422-90B4AF8AED20}" destId="{4C41A75B-07EC-4CD6-A03C-5B5ABD38FC46}" srcOrd="9" destOrd="0" presId="urn:microsoft.com/office/officeart/2008/layout/VerticalCurvedList"/>
    <dgm:cxn modelId="{0AE4478D-E6AB-4608-8AFC-D221FB1CB4AA}" type="presParOf" srcId="{15568563-3C48-4DF9-A422-90B4AF8AED20}" destId="{8F4CFB25-EEC8-4899-BC68-AFE0AE6E669E}" srcOrd="10" destOrd="0" presId="urn:microsoft.com/office/officeart/2008/layout/VerticalCurvedList"/>
    <dgm:cxn modelId="{372C1A72-9C69-4FAF-B475-61C54F6331C4}" type="presParOf" srcId="{8F4CFB25-EEC8-4899-BC68-AFE0AE6E669E}" destId="{0B4E5FE0-DA5C-49CA-A2AB-D317EA5C70E7}" srcOrd="0" destOrd="0" presId="urn:microsoft.com/office/officeart/2008/layout/VerticalCurvedList"/>
    <dgm:cxn modelId="{ACCFA24E-CA28-46B4-9F36-994091F9E163}" type="presParOf" srcId="{15568563-3C48-4DF9-A422-90B4AF8AED20}" destId="{24D85D86-002B-40AE-A0E4-5615720E48E1}" srcOrd="11" destOrd="0" presId="urn:microsoft.com/office/officeart/2008/layout/VerticalCurvedList"/>
    <dgm:cxn modelId="{7E3D6E17-0B89-4E2E-A425-7A9F40A8E739}" type="presParOf" srcId="{15568563-3C48-4DF9-A422-90B4AF8AED20}" destId="{FB15D86E-627B-49FC-BB35-AA2C89A5540C}" srcOrd="12" destOrd="0" presId="urn:microsoft.com/office/officeart/2008/layout/VerticalCurvedList"/>
    <dgm:cxn modelId="{0F603195-C4B7-4301-9D5C-CCFC2CFE59DE}" type="presParOf" srcId="{FB15D86E-627B-49FC-BB35-AA2C89A5540C}" destId="{B7AE9FE0-33E8-4FC4-810A-8616887E0374}" srcOrd="0" destOrd="0" presId="urn:microsoft.com/office/officeart/2008/layout/VerticalCurvedList"/>
    <dgm:cxn modelId="{1FF58F70-7B23-43F3-98C6-AE879A0A56D4}" type="presParOf" srcId="{15568563-3C48-4DF9-A422-90B4AF8AED20}" destId="{6188CADB-DE9C-4800-9E70-1BDFA66FA293}" srcOrd="13" destOrd="0" presId="urn:microsoft.com/office/officeart/2008/layout/VerticalCurvedList"/>
    <dgm:cxn modelId="{4B1A4778-E428-4C9B-B53F-F41B5E46643E}" type="presParOf" srcId="{15568563-3C48-4DF9-A422-90B4AF8AED20}" destId="{73836AD7-F892-48D8-9642-7A020E995F67}" srcOrd="14" destOrd="0" presId="urn:microsoft.com/office/officeart/2008/layout/VerticalCurvedList"/>
    <dgm:cxn modelId="{0FEFAF98-507C-4A50-89A5-2737BD3CF688}" type="presParOf" srcId="{73836AD7-F892-48D8-9642-7A020E995F67}" destId="{01B7AC36-077A-4DCD-879C-9802B9A32FF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A1665D-1EB3-47EB-BC5D-3F08D593F662}">
      <dsp:nvSpPr>
        <dsp:cNvPr id="0" name=""/>
        <dsp:cNvSpPr/>
      </dsp:nvSpPr>
      <dsp:spPr>
        <a:xfrm>
          <a:off x="2038351" y="1125323"/>
          <a:ext cx="5306781" cy="627414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Технология развивающего обучения в ДОУ - </a:t>
          </a:r>
          <a:r>
            <a:rPr lang="ru-RU" sz="36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это активно-деятельностный способ обучения, ориентированный на развитие ребёнка как на основную цель. </a:t>
          </a:r>
          <a:endParaRPr lang="ru-RU" sz="3600" b="0" kern="1200" dirty="0">
            <a:solidFill>
              <a:schemeClr val="tx1"/>
            </a:solidFill>
          </a:endParaRPr>
        </a:p>
      </dsp:txBody>
      <dsp:txXfrm>
        <a:off x="2193781" y="1280753"/>
        <a:ext cx="4995921" cy="5963281"/>
      </dsp:txXfrm>
    </dsp:sp>
    <dsp:sp modelId="{42703802-70AA-43FE-A9D7-0C0371A65B65}">
      <dsp:nvSpPr>
        <dsp:cNvPr id="0" name=""/>
        <dsp:cNvSpPr/>
      </dsp:nvSpPr>
      <dsp:spPr>
        <a:xfrm rot="17350740">
          <a:off x="6102489" y="2498455"/>
          <a:ext cx="3701212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3701212" y="160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7860565" y="2421971"/>
        <a:ext cx="185060" cy="185060"/>
      </dsp:txXfrm>
    </dsp:sp>
    <dsp:sp modelId="{48568493-B728-4C08-A9CF-7002568EDE1E}">
      <dsp:nvSpPr>
        <dsp:cNvPr id="0" name=""/>
        <dsp:cNvSpPr/>
      </dsp:nvSpPr>
      <dsp:spPr>
        <a:xfrm>
          <a:off x="8561057" y="6657"/>
          <a:ext cx="3978292" cy="15199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Технология наглядного моделирования</a:t>
          </a:r>
          <a:endParaRPr lang="ru-RU" sz="28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605573" y="51173"/>
        <a:ext cx="3889260" cy="1430873"/>
      </dsp:txXfrm>
    </dsp:sp>
    <dsp:sp modelId="{68EA786E-0BA2-4A8E-9C0C-4918F886714B}">
      <dsp:nvSpPr>
        <dsp:cNvPr id="0" name=""/>
        <dsp:cNvSpPr/>
      </dsp:nvSpPr>
      <dsp:spPr>
        <a:xfrm rot="19538180">
          <a:off x="7074905" y="3372401"/>
          <a:ext cx="3096663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3096663" y="160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8545820" y="3311031"/>
        <a:ext cx="154833" cy="154833"/>
      </dsp:txXfrm>
    </dsp:sp>
    <dsp:sp modelId="{D90C7903-4C01-44E7-8916-32DE843F56FF}">
      <dsp:nvSpPr>
        <dsp:cNvPr id="0" name=""/>
        <dsp:cNvSpPr/>
      </dsp:nvSpPr>
      <dsp:spPr>
        <a:xfrm>
          <a:off x="9901341" y="1754549"/>
          <a:ext cx="3948016" cy="15199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ТРИЗ</a:t>
          </a:r>
          <a:endParaRPr lang="ru-RU" sz="28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945857" y="1799065"/>
        <a:ext cx="3858984" cy="1430873"/>
      </dsp:txXfrm>
    </dsp:sp>
    <dsp:sp modelId="{A249B0E9-6489-40BF-B039-F8458705E4C5}">
      <dsp:nvSpPr>
        <dsp:cNvPr id="0" name=""/>
        <dsp:cNvSpPr/>
      </dsp:nvSpPr>
      <dsp:spPr>
        <a:xfrm>
          <a:off x="7345133" y="4246347"/>
          <a:ext cx="121592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215924" y="160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922697" y="4231995"/>
        <a:ext cx="60796" cy="60796"/>
      </dsp:txXfrm>
    </dsp:sp>
    <dsp:sp modelId="{49504056-A219-41F0-AD0A-58143D07EF4E}">
      <dsp:nvSpPr>
        <dsp:cNvPr id="0" name=""/>
        <dsp:cNvSpPr/>
      </dsp:nvSpPr>
      <dsp:spPr>
        <a:xfrm>
          <a:off x="8561057" y="3502441"/>
          <a:ext cx="4008569" cy="15199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Технология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«Интеллект-карт»</a:t>
          </a:r>
          <a:endParaRPr lang="ru-RU" sz="28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605573" y="3546957"/>
        <a:ext cx="3919537" cy="1430873"/>
      </dsp:txXfrm>
    </dsp:sp>
    <dsp:sp modelId="{DDA1AA30-67C0-4C44-9DD0-143BBE9BCFA4}">
      <dsp:nvSpPr>
        <dsp:cNvPr id="0" name=""/>
        <dsp:cNvSpPr/>
      </dsp:nvSpPr>
      <dsp:spPr>
        <a:xfrm rot="2122394">
          <a:off x="7069482" y="5110771"/>
          <a:ext cx="2986433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2986433" y="160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8488038" y="5052156"/>
        <a:ext cx="149321" cy="149321"/>
      </dsp:txXfrm>
    </dsp:sp>
    <dsp:sp modelId="{83383669-31B8-4EB5-8C37-EA848179C34D}">
      <dsp:nvSpPr>
        <dsp:cNvPr id="0" name=""/>
        <dsp:cNvSpPr/>
      </dsp:nvSpPr>
      <dsp:spPr>
        <a:xfrm>
          <a:off x="9780265" y="5231288"/>
          <a:ext cx="4069092" cy="15199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Технология 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«Кластер» и «</a:t>
          </a:r>
          <a:r>
            <a:rPr lang="ru-RU" sz="2800" b="1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Синквейн</a:t>
          </a:r>
          <a:r>
            <a:rPr lang="ru-RU" sz="2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» </a:t>
          </a:r>
          <a:endParaRPr lang="ru-RU" sz="28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824781" y="5275804"/>
        <a:ext cx="3980060" cy="1430873"/>
      </dsp:txXfrm>
    </dsp:sp>
    <dsp:sp modelId="{812D2DE3-2F83-42FB-B005-0DC5232D3815}">
      <dsp:nvSpPr>
        <dsp:cNvPr id="0" name=""/>
        <dsp:cNvSpPr/>
      </dsp:nvSpPr>
      <dsp:spPr>
        <a:xfrm rot="4249260">
          <a:off x="6102489" y="5994239"/>
          <a:ext cx="3701212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3701212" y="160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7860565" y="5917755"/>
        <a:ext cx="185060" cy="185060"/>
      </dsp:txXfrm>
    </dsp:sp>
    <dsp:sp modelId="{EA8C3C27-00AE-4673-9845-9ECF4CA24D7D}">
      <dsp:nvSpPr>
        <dsp:cNvPr id="0" name=""/>
        <dsp:cNvSpPr/>
      </dsp:nvSpPr>
      <dsp:spPr>
        <a:xfrm>
          <a:off x="8561057" y="6998224"/>
          <a:ext cx="3951208" cy="15199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и т.д.</a:t>
          </a:r>
          <a:endParaRPr lang="ru-RU" sz="28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605573" y="7042740"/>
        <a:ext cx="3862176" cy="14308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7465FD-2775-4EAD-B068-C97B19DA1405}">
      <dsp:nvSpPr>
        <dsp:cNvPr id="0" name=""/>
        <dsp:cNvSpPr/>
      </dsp:nvSpPr>
      <dsp:spPr>
        <a:xfrm>
          <a:off x="-11290713" y="-1724780"/>
          <a:ext cx="13445960" cy="13445960"/>
        </a:xfrm>
        <a:prstGeom prst="blockArc">
          <a:avLst>
            <a:gd name="adj1" fmla="val 18900000"/>
            <a:gd name="adj2" fmla="val 2700000"/>
            <a:gd name="adj3" fmla="val 161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28ECDD-EFD5-473D-9BE6-E4C204497B03}">
      <dsp:nvSpPr>
        <dsp:cNvPr id="0" name=""/>
        <dsp:cNvSpPr/>
      </dsp:nvSpPr>
      <dsp:spPr>
        <a:xfrm>
          <a:off x="701247" y="454436"/>
          <a:ext cx="12938450" cy="90847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1100" tIns="60960" rIns="60960" bIns="609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kern="12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упражнять детей в умении выделять и называть предметы, их признаки, состояния, действия</a:t>
          </a:r>
        </a:p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solidFill>
              <a:srgbClr val="423D67"/>
            </a:solidFill>
          </a:endParaRPr>
        </a:p>
      </dsp:txBody>
      <dsp:txXfrm>
        <a:off x="701247" y="454436"/>
        <a:ext cx="12938450" cy="908472"/>
      </dsp:txXfrm>
    </dsp:sp>
    <dsp:sp modelId="{B286434C-7376-4C45-8A83-4DA49A614E90}">
      <dsp:nvSpPr>
        <dsp:cNvPr id="0" name=""/>
        <dsp:cNvSpPr/>
      </dsp:nvSpPr>
      <dsp:spPr>
        <a:xfrm>
          <a:off x="133451" y="340877"/>
          <a:ext cx="1135590" cy="11355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A47468-1AE9-410C-8455-BABF418AA0B8}">
      <dsp:nvSpPr>
        <dsp:cNvPr id="0" name=""/>
        <dsp:cNvSpPr/>
      </dsp:nvSpPr>
      <dsp:spPr>
        <a:xfrm>
          <a:off x="1523951" y="1817945"/>
          <a:ext cx="12115747" cy="9084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1100" tIns="60960" rIns="60960" bIns="609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kern="12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учить детей классифицировать и обобщать предметы, явления</a:t>
          </a:r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solidFill>
              <a:schemeClr val="tx1"/>
            </a:solidFill>
          </a:endParaRPr>
        </a:p>
      </dsp:txBody>
      <dsp:txXfrm>
        <a:off x="1523951" y="1817945"/>
        <a:ext cx="12115747" cy="908472"/>
      </dsp:txXfrm>
    </dsp:sp>
    <dsp:sp modelId="{3378947A-3C1A-4DDC-8EB0-5F6542E59664}">
      <dsp:nvSpPr>
        <dsp:cNvPr id="0" name=""/>
        <dsp:cNvSpPr/>
      </dsp:nvSpPr>
      <dsp:spPr>
        <a:xfrm>
          <a:off x="956155" y="1704386"/>
          <a:ext cx="1135590" cy="11355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458239-CE2F-4A44-9E66-3E11F8F50BF8}">
      <dsp:nvSpPr>
        <dsp:cNvPr id="0" name=""/>
        <dsp:cNvSpPr/>
      </dsp:nvSpPr>
      <dsp:spPr>
        <a:xfrm>
          <a:off x="1974788" y="3180454"/>
          <a:ext cx="11664909" cy="90847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1100" tIns="60960" rIns="60960" bIns="609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kern="12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развивать зрительное восприятие</a:t>
          </a:r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solidFill>
              <a:schemeClr val="tx1"/>
            </a:solidFill>
          </a:endParaRPr>
        </a:p>
      </dsp:txBody>
      <dsp:txXfrm>
        <a:off x="1974788" y="3180454"/>
        <a:ext cx="11664909" cy="908472"/>
      </dsp:txXfrm>
    </dsp:sp>
    <dsp:sp modelId="{B302232C-6EB0-4511-B454-5E5F65455E9C}">
      <dsp:nvSpPr>
        <dsp:cNvPr id="0" name=""/>
        <dsp:cNvSpPr/>
      </dsp:nvSpPr>
      <dsp:spPr>
        <a:xfrm>
          <a:off x="1406993" y="3066895"/>
          <a:ext cx="1135590" cy="11355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DFBC18-6939-4370-AE80-1A7E80759CEC}">
      <dsp:nvSpPr>
        <dsp:cNvPr id="0" name=""/>
        <dsp:cNvSpPr/>
      </dsp:nvSpPr>
      <dsp:spPr>
        <a:xfrm>
          <a:off x="2118736" y="4543963"/>
          <a:ext cx="11520961" cy="90847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1100" tIns="60960" rIns="60960" bIns="60960" numCol="1" spcCol="1270" anchor="ctr" anchorCtr="0">
          <a:noAutofit/>
        </a:bodyPr>
        <a:lstStyle/>
        <a:p>
          <a:pPr marL="0" marR="0" lvl="0" indent="0" algn="l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2400" b="1" kern="12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l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учить определять пространственные отношения символов, размещенных в таблице</a:t>
          </a:r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2118736" y="4543963"/>
        <a:ext cx="11520961" cy="908472"/>
      </dsp:txXfrm>
    </dsp:sp>
    <dsp:sp modelId="{CE515EBB-8DC4-453D-B121-EC8396DD3AA1}">
      <dsp:nvSpPr>
        <dsp:cNvPr id="0" name=""/>
        <dsp:cNvSpPr/>
      </dsp:nvSpPr>
      <dsp:spPr>
        <a:xfrm>
          <a:off x="1550941" y="4430404"/>
          <a:ext cx="1135590" cy="11355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41A75B-07EC-4CD6-A03C-5B5ABD38FC46}">
      <dsp:nvSpPr>
        <dsp:cNvPr id="0" name=""/>
        <dsp:cNvSpPr/>
      </dsp:nvSpPr>
      <dsp:spPr>
        <a:xfrm>
          <a:off x="1974788" y="5775016"/>
          <a:ext cx="11664909" cy="117338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1100" tIns="60960" rIns="60960" bIns="60960" numCol="1" spcCol="1270" anchor="ctr" anchorCtr="0">
          <a:noAutofit/>
        </a:bodyPr>
        <a:lstStyle/>
        <a:p>
          <a:pPr lvl="0" algn="l">
            <a:spcBef>
              <a:spcPct val="0"/>
            </a:spcBef>
          </a:pPr>
          <a:r>
            <a:rPr lang="ru-RU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учить детей связно мыслить, составлять рассказы, перекодировать информацию; развивать смекалку, тренировать внимание</a:t>
          </a:r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1974788" y="5775016"/>
        <a:ext cx="11664909" cy="1173383"/>
      </dsp:txXfrm>
    </dsp:sp>
    <dsp:sp modelId="{0B4E5FE0-DA5C-49CA-A2AB-D317EA5C70E7}">
      <dsp:nvSpPr>
        <dsp:cNvPr id="0" name=""/>
        <dsp:cNvSpPr/>
      </dsp:nvSpPr>
      <dsp:spPr>
        <a:xfrm>
          <a:off x="1406993" y="5793912"/>
          <a:ext cx="1135590" cy="11355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D85D86-002B-40AE-A0E4-5615720E48E1}">
      <dsp:nvSpPr>
        <dsp:cNvPr id="0" name=""/>
        <dsp:cNvSpPr/>
      </dsp:nvSpPr>
      <dsp:spPr>
        <a:xfrm>
          <a:off x="1523951" y="7128436"/>
          <a:ext cx="12115747" cy="119156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1100" tIns="60960" rIns="60960" bIns="60960" numCol="1" spcCol="1270" anchor="ctr" anchorCtr="0">
          <a:noAutofit/>
        </a:bodyPr>
        <a:lstStyle/>
        <a:p>
          <a:pPr marL="0" marR="0" lvl="0" indent="0" algn="l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учить детей анализировать, вычленять части, объединять в пары, группы, целое, систематизировать предметы по основному и второстепенным признакам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523951" y="7128436"/>
        <a:ext cx="12115747" cy="1191561"/>
      </dsp:txXfrm>
    </dsp:sp>
    <dsp:sp modelId="{B7AE9FE0-33E8-4FC4-810A-8616887E0374}">
      <dsp:nvSpPr>
        <dsp:cNvPr id="0" name=""/>
        <dsp:cNvSpPr/>
      </dsp:nvSpPr>
      <dsp:spPr>
        <a:xfrm>
          <a:off x="956155" y="7156422"/>
          <a:ext cx="1135590" cy="11355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88CADB-DE9C-4800-9E70-1BDFA66FA293}">
      <dsp:nvSpPr>
        <dsp:cNvPr id="0" name=""/>
        <dsp:cNvSpPr/>
      </dsp:nvSpPr>
      <dsp:spPr>
        <a:xfrm>
          <a:off x="701247" y="8633489"/>
          <a:ext cx="12938450" cy="9084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1100" tIns="60960" rIns="60960" bIns="60960" numCol="1" spcCol="1270" anchor="ctr" anchorCtr="0">
          <a:noAutofit/>
        </a:bodyPr>
        <a:lstStyle/>
        <a:p>
          <a:pPr marL="0" marR="0" lvl="0" indent="0" algn="l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2400" b="1" kern="12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l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развивать образное мышление</a:t>
          </a:r>
        </a:p>
        <a:p>
          <a:pPr marL="0" marR="0" lvl="0" indent="0" algn="l" defTabSz="1200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2400" kern="1200" dirty="0"/>
        </a:p>
      </dsp:txBody>
      <dsp:txXfrm>
        <a:off x="701247" y="8633489"/>
        <a:ext cx="12938450" cy="908472"/>
      </dsp:txXfrm>
    </dsp:sp>
    <dsp:sp modelId="{01B7AC36-077A-4DCD-879C-9802B9A32FFD}">
      <dsp:nvSpPr>
        <dsp:cNvPr id="0" name=""/>
        <dsp:cNvSpPr/>
      </dsp:nvSpPr>
      <dsp:spPr>
        <a:xfrm>
          <a:off x="133451" y="8519930"/>
          <a:ext cx="1135590" cy="11355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85238-A05C-4038-AE30-4A7183E33D7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F8D41-8B5E-424B-86B7-07381E2F0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1136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0F3D3-884F-8E45-98AB-E8ADE6E0FD28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BCF3A-9B41-AC48-BBC4-8EC043A933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923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1pPr>
    <a:lvl2pPr marL="646469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2pPr>
    <a:lvl3pPr marL="1292937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3pPr>
    <a:lvl4pPr marL="1939406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4pPr>
    <a:lvl5pPr marL="2585874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5pPr>
    <a:lvl6pPr marL="3232343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6pPr>
    <a:lvl7pPr marL="3878810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7pPr>
    <a:lvl8pPr marL="4525280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8pPr>
    <a:lvl9pPr marL="5171747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478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233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234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/>
          <a:srcRect t="2628" r="7172" b="2628"/>
          <a:stretch/>
        </p:blipFill>
        <p:spPr>
          <a:xfrm>
            <a:off x="7536420" y="0"/>
            <a:ext cx="7582932" cy="1069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548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/>
          <a:srcRect t="2628" r="37816" b="2628"/>
          <a:stretch/>
        </p:blipFill>
        <p:spPr>
          <a:xfrm>
            <a:off x="10039700" y="0"/>
            <a:ext cx="5079650" cy="1069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692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/>
          <p:cNvSpPr/>
          <p:nvPr userDrawn="1"/>
        </p:nvSpPr>
        <p:spPr>
          <a:xfrm flipH="1">
            <a:off x="-723034" y="-57713"/>
            <a:ext cx="2075775" cy="1773659"/>
          </a:xfrm>
          <a:prstGeom prst="parallelogram">
            <a:avLst>
              <a:gd name="adj" fmla="val 9533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27">
              <a:solidFill>
                <a:prstClr val="white"/>
              </a:solidFill>
            </a:endParaRPr>
          </a:p>
        </p:txBody>
      </p:sp>
      <p:sp>
        <p:nvSpPr>
          <p:cNvPr id="4" name="Параллелограмм 3"/>
          <p:cNvSpPr/>
          <p:nvPr userDrawn="1"/>
        </p:nvSpPr>
        <p:spPr>
          <a:xfrm flipH="1">
            <a:off x="-965877" y="-200837"/>
            <a:ext cx="2075775" cy="1773659"/>
          </a:xfrm>
          <a:prstGeom prst="parallelogram">
            <a:avLst>
              <a:gd name="adj" fmla="val 95335"/>
            </a:avLst>
          </a:prstGeom>
          <a:solidFill>
            <a:srgbClr val="41A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27">
              <a:solidFill>
                <a:prstClr val="white"/>
              </a:solidFill>
            </a:endParaRPr>
          </a:p>
        </p:txBody>
      </p:sp>
      <p:sp>
        <p:nvSpPr>
          <p:cNvPr id="5" name="Прямоугольный треугольник 4"/>
          <p:cNvSpPr/>
          <p:nvPr userDrawn="1"/>
        </p:nvSpPr>
        <p:spPr>
          <a:xfrm flipH="1" flipV="1">
            <a:off x="2" y="11"/>
            <a:ext cx="1352732" cy="1339448"/>
          </a:xfrm>
          <a:prstGeom prst="rtTriangle">
            <a:avLst/>
          </a:prstGeom>
          <a:solidFill>
            <a:srgbClr val="565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27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93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875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218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57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154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48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831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436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162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518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24" r:id="rId13"/>
    <p:sldLayoutId id="2147483741" r:id="rId14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8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3.png"/><Relationship Id="rId11" Type="http://schemas.openxmlformats.org/officeDocument/2006/relationships/image" Target="../media/image9.jpe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s://infourok.ru/opyt-raboty-po-teme-tehnologiya-razvivayushego-obucheniya-v-dou-7475196.html" TargetMode="Externa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490BF97-71DD-BA4B-90F6-F29E383222BC}"/>
              </a:ext>
            </a:extLst>
          </p:cNvPr>
          <p:cNvSpPr/>
          <p:nvPr/>
        </p:nvSpPr>
        <p:spPr>
          <a:xfrm>
            <a:off x="381001" y="3540491"/>
            <a:ext cx="10306050" cy="37856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ctr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Муниципальный этап конкурса </a:t>
            </a:r>
          </a:p>
          <a:p>
            <a:pPr algn="ctr"/>
            <a:r>
              <a:rPr lang="ru-RU" sz="3200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«Воспитатель Оренбуржья – 2026»</a:t>
            </a:r>
          </a:p>
          <a:p>
            <a:pPr algn="ctr"/>
            <a:endParaRPr lang="ru-RU" sz="3200" b="1" dirty="0">
              <a:solidFill>
                <a:srgbClr val="423D67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423D67"/>
                </a:solidFill>
              </a:rPr>
              <a:t>МАСТЕР-КЛАСС </a:t>
            </a:r>
          </a:p>
          <a:p>
            <a:pPr algn="ctr"/>
            <a:r>
              <a:rPr lang="ru-RU" sz="3600" dirty="0" smtClean="0">
                <a:solidFill>
                  <a:srgbClr val="423D67"/>
                </a:solidFill>
              </a:rPr>
              <a:t>ПРИМЕНЕНИЕ ТЕХНОЛОГИИ «КРОССЕНС» В ОБРАЗОВАТЕЛЬНОЙ ДЕЯТЕЛЬНОСТИ С ДОШКОЛЬНИКАМИ</a:t>
            </a:r>
            <a:endParaRPr lang="ru-RU" sz="3600" b="1" dirty="0">
              <a:solidFill>
                <a:srgbClr val="423D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араллелограмм 8"/>
          <p:cNvSpPr/>
          <p:nvPr/>
        </p:nvSpPr>
        <p:spPr>
          <a:xfrm flipH="1">
            <a:off x="0" y="7548370"/>
            <a:ext cx="2451688" cy="2284219"/>
          </a:xfrm>
          <a:prstGeom prst="parallelogram">
            <a:avLst>
              <a:gd name="adj" fmla="val 90550"/>
            </a:avLst>
          </a:prstGeom>
          <a:solidFill>
            <a:srgbClr val="A2A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27" dirty="0">
              <a:solidFill>
                <a:prstClr val="white"/>
              </a:solidFill>
            </a:endParaRPr>
          </a:p>
        </p:txBody>
      </p:sp>
      <p:pic>
        <p:nvPicPr>
          <p:cNvPr id="1026" name="Picture 2" descr="C:\Users\User\Desktop\QR код + эмблема\ДС 1 картин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304800"/>
            <a:ext cx="2724150" cy="27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7975" y="1047750"/>
            <a:ext cx="6057899" cy="976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1600" b="1" dirty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1600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униципальное дошкольное образовательное автономное учреждение города Бузулука </a:t>
            </a:r>
          </a:p>
          <a:p>
            <a:pPr algn="ctr"/>
            <a:r>
              <a:rPr lang="ru-RU" sz="1600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«Детский сад № 1 комбинированного вида»</a:t>
            </a:r>
            <a:endParaRPr lang="ru-RU" sz="1600" b="1" dirty="0">
              <a:solidFill>
                <a:srgbClr val="423D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57750" y="7548370"/>
            <a:ext cx="6496050" cy="1267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Шагеева</a:t>
            </a:r>
            <a:r>
              <a:rPr lang="ru-RU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Эльвира </a:t>
            </a:r>
            <a:r>
              <a:rPr lang="ru-RU" dirty="0" err="1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Серккалиевна</a:t>
            </a:r>
            <a:r>
              <a:rPr lang="ru-RU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воспитатель МДОАУ «Детский сад №1 комбинированного вида»</a:t>
            </a:r>
            <a:endParaRPr lang="ru-RU" dirty="0">
              <a:solidFill>
                <a:srgbClr val="423D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44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284797"/>
              </p:ext>
            </p:extLst>
          </p:nvPr>
        </p:nvGraphicFramePr>
        <p:xfrm>
          <a:off x="1738839" y="1986051"/>
          <a:ext cx="11767610" cy="61292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83805"/>
                <a:gridCol w="5883805"/>
              </a:tblGrid>
              <a:tr h="61292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2428873"/>
            <a:ext cx="4724400" cy="547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3" y="2428872"/>
            <a:ext cx="5286377" cy="528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96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930391"/>
              </p:ext>
            </p:extLst>
          </p:nvPr>
        </p:nvGraphicFramePr>
        <p:xfrm>
          <a:off x="876299" y="1986051"/>
          <a:ext cx="12630150" cy="67197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15075"/>
                <a:gridCol w="6315075"/>
              </a:tblGrid>
              <a:tr h="671979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54"/>
          <a:stretch/>
        </p:blipFill>
        <p:spPr bwMode="auto">
          <a:xfrm>
            <a:off x="1582735" y="2428872"/>
            <a:ext cx="5046665" cy="569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549" y="2270123"/>
            <a:ext cx="4698401" cy="626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12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04" y="2182812"/>
            <a:ext cx="13724944" cy="482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518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63" y="2838449"/>
            <a:ext cx="14228737" cy="478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218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Шагеева\кроссенс\кроссенс карточки - 0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1949"/>
            <a:ext cx="13906500" cy="1011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0" t="11044" r="8814" b="6843"/>
          <a:stretch/>
        </p:blipFill>
        <p:spPr bwMode="auto">
          <a:xfrm>
            <a:off x="5772150" y="4686300"/>
            <a:ext cx="4000500" cy="298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46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Шагеева\кроссенс\кроссенс карточки - 0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61925"/>
            <a:ext cx="13982700" cy="1048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vatars.mds.yandex.net/i?id=2983f8557423ae49ce25516bb9d046886ec287b6-3390871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0" y="4071936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88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032941"/>
              </p:ext>
            </p:extLst>
          </p:nvPr>
        </p:nvGraphicFramePr>
        <p:xfrm>
          <a:off x="594528" y="704851"/>
          <a:ext cx="14039850" cy="9582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79950"/>
                <a:gridCol w="4679950"/>
                <a:gridCol w="4679950"/>
              </a:tblGrid>
              <a:tr h="319405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19405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19405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3" r="4584"/>
          <a:stretch/>
        </p:blipFill>
        <p:spPr bwMode="auto">
          <a:xfrm>
            <a:off x="1040950" y="1047996"/>
            <a:ext cx="369570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085" y="1047995"/>
            <a:ext cx="3067050" cy="272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1756" y="1107650"/>
            <a:ext cx="3989304" cy="246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9661">
            <a:off x="10398421" y="4083919"/>
            <a:ext cx="2094633" cy="279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1333">
            <a:off x="12179482" y="4222961"/>
            <a:ext cx="1968362" cy="25195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3243" y="7272522"/>
            <a:ext cx="2066330" cy="286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11" descr="https://avatars.mds.yandex.net/i?id=62119a52fceaa5b1ec8edf633b64592b01dc2c4f-4034499-images-thumbs&amp;n=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048" y="7384673"/>
            <a:ext cx="4429125" cy="250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11" y="7272522"/>
            <a:ext cx="4085539" cy="272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45" y="4138884"/>
            <a:ext cx="2828930" cy="282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>
            <a:off x="4637056" y="3028950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9186861" y="3186113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0101261" y="4587588"/>
            <a:ext cx="0" cy="8927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5695945" y="7271534"/>
            <a:ext cx="11811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9110656" y="7271534"/>
            <a:ext cx="11811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5102162" y="6769527"/>
            <a:ext cx="0" cy="12302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27" name="Picture 15" descr="C:\Users\User\Desktop\Шагеева\кроссенс\кроссенс карточки - 0002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61" y="203616"/>
            <a:ext cx="1799777" cy="16887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9" name="Picture 17" descr="https://avatars.mds.yandex.net/i?id=ce2c5cf33200f91a34fcb19ec5f40965fd2c60b3-4898876-images-thumbs&amp;n=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03" y="4364185"/>
            <a:ext cx="3968553" cy="223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 стрелкой 31"/>
          <p:cNvCxnSpPr/>
          <p:nvPr/>
        </p:nvCxnSpPr>
        <p:spPr>
          <a:xfrm>
            <a:off x="5094256" y="6095487"/>
            <a:ext cx="60168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622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762000"/>
            <a:ext cx="9658350" cy="483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Познавательное развитие</a:t>
            </a:r>
            <a:endParaRPr lang="ru-RU" b="1" dirty="0">
              <a:solidFill>
                <a:srgbClr val="423D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8" name="Picture 2" descr="C:\Users\User\Desktop\Шагеева\кроссенс\кроссенс карточки - 0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49" y="1245979"/>
            <a:ext cx="12087225" cy="906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327" y="4683312"/>
            <a:ext cx="3894668" cy="2190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33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361950"/>
            <a:ext cx="9658350" cy="483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Речевое развитие</a:t>
            </a:r>
            <a:endParaRPr lang="ru-RU" b="1" dirty="0">
              <a:solidFill>
                <a:srgbClr val="423D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C:\Users\User\Desktop\Шагеева\кроссенс\кроссенс карточки - 0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845928"/>
            <a:ext cx="12954000" cy="971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avatars.mds.yandex.net/i?id=b1073e23466f8f12c7bfcfc18ed1d8c530984c1f-2795487-images-thumbs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t="6573" r="21458" b="5370"/>
          <a:stretch/>
        </p:blipFill>
        <p:spPr bwMode="auto">
          <a:xfrm rot="21286857">
            <a:off x="6282277" y="4501092"/>
            <a:ext cx="2751645" cy="2405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21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278020"/>
            <a:ext cx="9658350" cy="483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Художественно-эстетическое развитие</a:t>
            </a:r>
            <a:endParaRPr lang="ru-RU" b="1" dirty="0">
              <a:solidFill>
                <a:srgbClr val="423D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90" name="Picture 6" descr="https://avatars.mds.yandex.net/i?id=5606217467ad0af3092e581e1e59cbcd0dddfef1-519249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765" y="761999"/>
            <a:ext cx="3827018" cy="2703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s://avatars.mds.yandex.net/i?id=66919c81be8d1c00ebf15b2df5bd777bcf5950ad-5287068-images-thumbs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56"/>
          <a:stretch/>
        </p:blipFill>
        <p:spPr bwMode="auto">
          <a:xfrm>
            <a:off x="10220325" y="1278459"/>
            <a:ext cx="4362450" cy="289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https://avatars.mds.yandex.net/i?id=cc767716786ae6213184ddacad85f0d50dc5206f-5428827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937" y="4158505"/>
            <a:ext cx="4524375" cy="324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https://avatars.mds.yandex.net/i?id=73544a582f44ba466899f49af349c45c11de2bda-4707222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937" y="6986587"/>
            <a:ext cx="3705225" cy="370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https://avatars.mds.yandex.net/i?id=6639a479b486eccb24f78456b5609a8d72a40f31-5362869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555" y="7493101"/>
            <a:ext cx="4091370" cy="2877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0" name="Picture 16" descr="https://avatars.mds.yandex.net/i?id=f41e9be9813f4a3d1cdc49627561b022ec15fc27-12910854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7412832"/>
            <a:ext cx="4279103" cy="2852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2" name="Picture 18" descr="https://avatars.mds.yandex.net/i?id=c8dadab02ca621cd8e72e5e8d439a9c289bfe7a3-16361253-images-thumbs&amp;n=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04" y="1648878"/>
            <a:ext cx="4070391" cy="215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4" name="Picture 20" descr="https://avatars.mds.yandex.net/i?id=fa932b40ff7578c83412c4d9ec44536952cbfcc1-4539046-images-thumbs&amp;n=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3" y="4061538"/>
            <a:ext cx="3684987" cy="2761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6" name="Picture 22" descr="https://avatars.mds.yandex.net/i?id=cf1e20a2dcf8d833f4bcc6f39cc4bde08a2f027d-4371710-images-thumbs&amp;n=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555" y="4375893"/>
            <a:ext cx="3565228" cy="261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 rot="2286525">
            <a:off x="4541023" y="3759569"/>
            <a:ext cx="1242150" cy="57557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5141511">
            <a:off x="7108132" y="3636178"/>
            <a:ext cx="945366" cy="5086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8391085">
            <a:off x="9520988" y="3909941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0800000">
            <a:off x="9480058" y="5516861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2884282">
            <a:off x="9806737" y="7229826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16009104">
            <a:off x="7052937" y="7351031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9182087">
            <a:off x="4578644" y="7138494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4345227" y="5417965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46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B3BCAB-5E5C-FB75-E2C5-D6D229996002}"/>
              </a:ext>
            </a:extLst>
          </p:cNvPr>
          <p:cNvSpPr txBox="1"/>
          <p:nvPr/>
        </p:nvSpPr>
        <p:spPr>
          <a:xfrm>
            <a:off x="1056217" y="2551288"/>
            <a:ext cx="11149090" cy="875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0" i="0" dirty="0">
                <a:solidFill>
                  <a:srgbClr val="020C22"/>
                </a:solidFill>
                <a:effectLst/>
                <a:latin typeface="ITCFranklinGothicW10-Bk 862339"/>
              </a:rPr>
              <a:t/>
            </a:r>
            <a:br>
              <a:rPr lang="ru-RU" b="0" i="0" dirty="0">
                <a:solidFill>
                  <a:srgbClr val="020C22"/>
                </a:solidFill>
                <a:effectLst/>
                <a:latin typeface="ITCFranklinGothicW10-Bk 862339"/>
              </a:rPr>
            </a:br>
            <a:endParaRPr lang="ru-RU" dirty="0"/>
          </a:p>
        </p:txBody>
      </p:sp>
      <p:pic>
        <p:nvPicPr>
          <p:cNvPr id="1028" name="Picture 4" descr="https://avatars.mds.yandex.net/i?id=92378dab131d9804795c67b08113499e-457193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3" y="1547812"/>
            <a:ext cx="14554196" cy="8186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26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278020"/>
            <a:ext cx="9658350" cy="483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Физическое развитие</a:t>
            </a:r>
            <a:endParaRPr lang="ru-RU" b="1" dirty="0">
              <a:solidFill>
                <a:srgbClr val="423D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2286525">
            <a:off x="4541023" y="3759569"/>
            <a:ext cx="1242150" cy="57557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5141511">
            <a:off x="7108132" y="3636178"/>
            <a:ext cx="945366" cy="5086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8391085">
            <a:off x="9520988" y="3909941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0800000">
            <a:off x="9480058" y="5516861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2884282">
            <a:off x="9806737" y="7229826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16009104">
            <a:off x="7052937" y="7351031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9182087">
            <a:off x="4578644" y="7138494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4345227" y="5417965"/>
            <a:ext cx="1166907" cy="5265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55" y="1132707"/>
            <a:ext cx="4572000" cy="2914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avatars.mds.yandex.net/i?id=3cf7335f3a801cc0c649a527dda1ad1d818e428e-7553521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4441" y="7839054"/>
            <a:ext cx="4116002" cy="2435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s://avatars.mds.yandex.net/i?id=7642870b96e8c5a535477941975065f314f3fbbb-5337988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004" y="807012"/>
            <a:ext cx="3801942" cy="284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https://avatars.mds.yandex.net/i?id=513d4de24a2f92f3d7e61d7ae6cbfbd7c4bb7855-4666194-images-thumbs&amp;n=1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1" r="15486" b="9191"/>
          <a:stretch/>
        </p:blipFill>
        <p:spPr bwMode="auto">
          <a:xfrm>
            <a:off x="10720171" y="852026"/>
            <a:ext cx="3382959" cy="275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https://avatars.mds.yandex.net/i?id=e55ac9eff14ceaa316177bc79e9b6043061bfa20-4079923-images-thumbs&amp;n=1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12096"/>
          <a:stretch/>
        </p:blipFill>
        <p:spPr bwMode="auto">
          <a:xfrm>
            <a:off x="11291670" y="3922701"/>
            <a:ext cx="2811460" cy="357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https://avatars.mds.yandex.net/i?id=42706f738770f198b1e7707ae0160074a23b794d-7265716-images-thumbs&amp;n=1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6728609" y="7700761"/>
            <a:ext cx="2144732" cy="271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https://avatars.mds.yandex.net/i?id=190c31139a06dce046af24a82f0949997c4cf5be-5273469-images-thumbs&amp;n=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274" y="7017139"/>
            <a:ext cx="2249525" cy="339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16" descr="https://avatars.mds.yandex.net/i?id=23d864797e18b78c383d12d0dac2b16922923e88-11922792-images-thumbs&amp;n=1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46"/>
          <a:stretch/>
        </p:blipFill>
        <p:spPr bwMode="auto">
          <a:xfrm>
            <a:off x="812799" y="4047357"/>
            <a:ext cx="3163171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6" name="Picture 18" descr="https://avatars.mds.yandex.net/i?id=65ad4673d386310ff3cb1212dc629f074e4f893c-10248205-images-thumbs&amp;n=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162" y="4302576"/>
            <a:ext cx="3679305" cy="27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68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24350" y="552450"/>
            <a:ext cx="7143750" cy="483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23D67"/>
                </a:solidFill>
              </a:rPr>
              <a:t>Социально-коммуникативное развитие</a:t>
            </a:r>
            <a:endParaRPr lang="ru-RU" b="1" dirty="0">
              <a:solidFill>
                <a:srgbClr val="423D67"/>
              </a:solidFill>
            </a:endParaRPr>
          </a:p>
        </p:txBody>
      </p:sp>
      <p:pic>
        <p:nvPicPr>
          <p:cNvPr id="18434" name="Picture 2" descr="C:\Users\User\Desktop\Шагеева\кроссенс\кроссенс карточки - 0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1036429"/>
            <a:ext cx="12592049" cy="944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User\Desktop\Шагеева\кроссенс\кроссенс карточки - 0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20" y="78372"/>
            <a:ext cx="2042080" cy="1916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74" y="4572000"/>
            <a:ext cx="3667211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9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76809070"/>
              </p:ext>
            </p:extLst>
          </p:nvPr>
        </p:nvGraphicFramePr>
        <p:xfrm>
          <a:off x="457201" y="271551"/>
          <a:ext cx="13773150" cy="9996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755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730468"/>
              </p:ext>
            </p:extLst>
          </p:nvPr>
        </p:nvGraphicFramePr>
        <p:xfrm>
          <a:off x="400049" y="266699"/>
          <a:ext cx="14268450" cy="100901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56150"/>
                <a:gridCol w="4756150"/>
                <a:gridCol w="4756150"/>
              </a:tblGrid>
              <a:tr h="3365500">
                <a:tc>
                  <a:txBody>
                    <a:bodyPr/>
                    <a:lstStyle/>
                    <a:p>
                      <a:pPr algn="ctr"/>
                      <a:r>
                        <a:rPr lang="ru-RU" sz="15000" b="1" dirty="0" smtClean="0">
                          <a:solidFill>
                            <a:srgbClr val="00B0F0"/>
                          </a:solidFill>
                        </a:rPr>
                        <a:t>К</a:t>
                      </a:r>
                      <a:endParaRPr lang="ru-RU" sz="15000" b="1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0" b="1" dirty="0" smtClean="0">
                          <a:solidFill>
                            <a:srgbClr val="92D050"/>
                          </a:solidFill>
                        </a:rPr>
                        <a:t>Р</a:t>
                      </a:r>
                      <a:endParaRPr lang="ru-RU" sz="15000" b="1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150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359151">
                <a:tc>
                  <a:txBody>
                    <a:bodyPr/>
                    <a:lstStyle/>
                    <a:p>
                      <a:pPr algn="ctr"/>
                      <a:r>
                        <a:rPr lang="ru-RU" sz="15000" b="1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sz="150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0" b="1" dirty="0" smtClean="0">
                          <a:solidFill>
                            <a:srgbClr val="00B050"/>
                          </a:solidFill>
                        </a:rPr>
                        <a:t>С</a:t>
                      </a:r>
                      <a:endParaRPr lang="ru-RU" sz="15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365500">
                <a:tc>
                  <a:txBody>
                    <a:bodyPr/>
                    <a:lstStyle/>
                    <a:p>
                      <a:pPr algn="ctr"/>
                      <a:r>
                        <a:rPr lang="ru-RU" sz="15000" b="1" dirty="0" smtClean="0">
                          <a:solidFill>
                            <a:srgbClr val="7030A0"/>
                          </a:solidFill>
                        </a:rPr>
                        <a:t>Н</a:t>
                      </a:r>
                      <a:endParaRPr lang="ru-RU" sz="150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0" b="1" dirty="0" smtClean="0">
                          <a:solidFill>
                            <a:srgbClr val="565087"/>
                          </a:solidFill>
                        </a:rPr>
                        <a:t>Е</a:t>
                      </a:r>
                      <a:endParaRPr lang="ru-RU" sz="15000" b="1" dirty="0">
                        <a:solidFill>
                          <a:srgbClr val="5650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0" b="1" dirty="0" smtClean="0">
                          <a:solidFill>
                            <a:srgbClr val="FFFF00"/>
                          </a:solidFill>
                        </a:rPr>
                        <a:t>С</a:t>
                      </a:r>
                      <a:endParaRPr lang="ru-RU" sz="150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554" name="Picture 2" descr="C:\Users\User\Desktop\1176235_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3740150"/>
            <a:ext cx="3086099" cy="309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08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50" y="590550"/>
            <a:ext cx="10561707" cy="704113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05049" y="8284473"/>
            <a:ext cx="10561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«Учите – </a:t>
            </a:r>
            <a:r>
              <a:rPr lang="ru-RU" sz="3600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играя, воспитывайте - </a:t>
            </a:r>
            <a:r>
              <a:rPr lang="ru-RU" sz="3600" b="1" dirty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любя!» </a:t>
            </a:r>
          </a:p>
        </p:txBody>
      </p:sp>
    </p:spTree>
    <p:extLst>
      <p:ext uri="{BB962C8B-B14F-4D97-AF65-F5344CB8AC3E}">
        <p14:creationId xmlns:p14="http://schemas.microsoft.com/office/powerpoint/2010/main" val="150358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199" y="838199"/>
            <a:ext cx="124396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3600" dirty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/>
            </a:r>
            <a:br>
              <a:rPr lang="ru-RU" sz="3600" dirty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</a:br>
            <a:endParaRPr lang="ru-RU" sz="3600" b="1" dirty="0">
              <a:solidFill>
                <a:srgbClr val="423D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51167303"/>
              </p:ext>
            </p:extLst>
          </p:nvPr>
        </p:nvGraphicFramePr>
        <p:xfrm>
          <a:off x="190499" y="1438363"/>
          <a:ext cx="14668501" cy="8524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88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.znanio.ru/d5af0e/cf/f2/d5888b49c625e882d2374ea5823b70cfb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75" y="2990849"/>
            <a:ext cx="9478882" cy="712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87526" y="1105705"/>
            <a:ext cx="122332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«</a:t>
            </a:r>
            <a:r>
              <a:rPr lang="ru-RU" sz="2800" b="1" dirty="0" err="1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Кроссенс</a:t>
            </a:r>
            <a:r>
              <a:rPr lang="ru-RU" sz="2800" b="1" dirty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2800" dirty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800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800" dirty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технология развития познавательного, логического, аналитического, творческого мышления и речевого развития у детей дошкольного возраста. </a:t>
            </a:r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52"/>
          <a:stretch/>
        </p:blipFill>
        <p:spPr bwMode="auto">
          <a:xfrm rot="21253350">
            <a:off x="1132689" y="3107012"/>
            <a:ext cx="3442333" cy="3279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" r="6156"/>
          <a:stretch/>
        </p:blipFill>
        <p:spPr bwMode="auto">
          <a:xfrm rot="689182">
            <a:off x="1217693" y="6735142"/>
            <a:ext cx="3560790" cy="3053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26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1714500" y="509598"/>
            <a:ext cx="6591300" cy="3624252"/>
          </a:xfrm>
          <a:prstGeom prst="rightArrow">
            <a:avLst/>
          </a:prstGeom>
          <a:solidFill>
            <a:srgbClr val="CDCDEB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31987" y="2060114"/>
            <a:ext cx="75596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КРОССВОРД - </a:t>
            </a:r>
            <a:r>
              <a:rPr lang="ru-RU" sz="2800" b="1" dirty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пересечение </a:t>
            </a:r>
            <a:r>
              <a:rPr lang="ru-RU" sz="2800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слов</a:t>
            </a:r>
            <a:endParaRPr lang="ru-RU" sz="2800" b="1" dirty="0">
              <a:solidFill>
                <a:srgbClr val="423D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049" y="581046"/>
            <a:ext cx="5534025" cy="391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/>
          <p:cNvSpPr/>
          <p:nvPr/>
        </p:nvSpPr>
        <p:spPr>
          <a:xfrm>
            <a:off x="7677149" y="5638800"/>
            <a:ext cx="6372225" cy="3429000"/>
          </a:xfrm>
          <a:prstGeom prst="leftArrow">
            <a:avLst/>
          </a:prstGeom>
          <a:solidFill>
            <a:srgbClr val="9D9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423D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КРОССЕНС – «пересечение смыслов»</a:t>
            </a:r>
            <a:endParaRPr lang="ru-RU" sz="2800" b="1" dirty="0">
              <a:solidFill>
                <a:srgbClr val="423D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49" y="4595980"/>
            <a:ext cx="6008687" cy="551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97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98838" y="8643447"/>
            <a:ext cx="7559675" cy="483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4098" name="Picture 2" descr="C:\Users\User\Desktop\Шагеева\кроссенс\кроссенс карточки - 0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475" y="354013"/>
            <a:ext cx="5144956" cy="482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Шагеева\кроссенс\кроссенс карточки - 0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601" y="354013"/>
            <a:ext cx="5144956" cy="482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Шагеева\кроссенс\кроссенс карточки - 00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1" y="5390196"/>
            <a:ext cx="5162550" cy="48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68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57" y="495299"/>
            <a:ext cx="6451601" cy="4838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325" y="495299"/>
            <a:ext cx="4838700" cy="6451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128" y="4699794"/>
            <a:ext cx="7235825" cy="5426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2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525" y="552847"/>
            <a:ext cx="5200650" cy="6934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2" y="4394993"/>
            <a:ext cx="7534278" cy="5650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3426" y="299242"/>
            <a:ext cx="4286548" cy="5715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876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4" y="1566862"/>
            <a:ext cx="13300600" cy="738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83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18544</TotalTime>
  <Words>184</Words>
  <Application>Microsoft Office PowerPoint</Application>
  <PresentationFormat>Произвольный</PresentationFormat>
  <Paragraphs>56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ITCFranklinGothicW10-Bk 862339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Куплинов Ярослав</dc:creator>
  <cp:lastModifiedBy>User</cp:lastModifiedBy>
  <cp:revision>996</cp:revision>
  <cp:lastPrinted>2025-08-29T02:59:59Z</cp:lastPrinted>
  <dcterms:created xsi:type="dcterms:W3CDTF">2020-06-19T06:58:49Z</dcterms:created>
  <dcterms:modified xsi:type="dcterms:W3CDTF">2025-12-11T02:13:06Z</dcterms:modified>
</cp:coreProperties>
</file>